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  <a:latin typeface="Harrington" pitchFamily="82" charset="0"/>
              </a:rPr>
              <a:t>Math Magic</a:t>
            </a:r>
            <a:endParaRPr lang="en-US" dirty="0">
              <a:solidFill>
                <a:schemeClr val="accent6"/>
              </a:solidFill>
              <a:latin typeface="Harringto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Dare to Dream:  Get Educated!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68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Your Result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743200"/>
            <a:ext cx="4724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chemeClr val="accent6"/>
                </a:solidFill>
                <a:latin typeface="Harrington" pitchFamily="8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8055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6965245" cy="120248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Choose a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886200" y="3657600"/>
                <a:ext cx="13716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1371600" cy="11079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5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Multiply Number </a:t>
            </a:r>
            <a:b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</a:b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by </a:t>
            </a:r>
            <a:r>
              <a:rPr lang="en-US" sz="6000" dirty="0">
                <a:solidFill>
                  <a:schemeClr val="accent6"/>
                </a:solidFill>
                <a:latin typeface="Harrington" pitchFamily="82" charset="0"/>
              </a:rPr>
              <a:t>I</a:t>
            </a: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tself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429000" y="3962398"/>
                <a:ext cx="2176813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𝑛</m:t>
                      </m:r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962398"/>
                <a:ext cx="2176813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050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Add your original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971800" y="3976251"/>
                <a:ext cx="3548279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𝑛</m:t>
                      </m:r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976251"/>
                <a:ext cx="3548279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8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050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Divide by </a:t>
            </a: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your </a:t>
            </a: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original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743200" y="3976250"/>
                <a:ext cx="3548279" cy="1769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6000" i="1">
                              <a:latin typeface="Cambria Math"/>
                            </a:rPr>
                            <m:t>𝑛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976250"/>
                <a:ext cx="3548279" cy="176945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83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139" y="13716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Add 17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057400" y="3810000"/>
                <a:ext cx="5318572" cy="1769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6000" i="1">
                              <a:latin typeface="Cambria Math"/>
                            </a:rPr>
                            <m:t>𝑛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+17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810000"/>
                <a:ext cx="5318572" cy="176945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84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486" y="13716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Subtract your</a:t>
            </a:r>
            <a:b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</a:b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Original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71600" y="3810000"/>
                <a:ext cx="6690037" cy="1769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6000" i="1">
                              <a:latin typeface="Cambria Math"/>
                            </a:rPr>
                            <m:t>𝑛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+17−</m:t>
                      </m:r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6690037" cy="176945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8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340163" cy="12954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Simplify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57744" y="1828800"/>
                <a:ext cx="4955074" cy="13222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/>
                            </a:rPr>
                            <m:t>𝑛</m:t>
                          </m:r>
                          <m:r>
                            <a:rPr lang="en-US" sz="44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4400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4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4400" i="1">
                              <a:latin typeface="Cambria Math"/>
                              <a:ea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+17−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44" y="1828800"/>
                <a:ext cx="4955074" cy="13222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371599" y="3276600"/>
                <a:ext cx="4749121" cy="1382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/>
                            </a:rPr>
                            <m:t>𝑛</m:t>
                          </m:r>
                          <m:r>
                            <a:rPr lang="en-US" sz="4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4400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4400" i="1">
                              <a:latin typeface="Cambria Math"/>
                              <a:ea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+17−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3276600"/>
                <a:ext cx="4749121" cy="13820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460720" y="4811045"/>
                <a:ext cx="394761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+1+17−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720" y="4811045"/>
                <a:ext cx="3947619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127647" y="4687933"/>
                <a:ext cx="201901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647" y="4687933"/>
                <a:ext cx="2019014" cy="10156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48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716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Divide by 6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352800" y="2964873"/>
                <a:ext cx="1229824" cy="1826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964873"/>
                <a:ext cx="1229824" cy="18269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876800" y="3374401"/>
                <a:ext cx="1592615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374401"/>
                <a:ext cx="1592615" cy="10156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33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66</TotalTime>
  <Words>112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Math Magic</vt:lpstr>
      <vt:lpstr>Choose a number</vt:lpstr>
      <vt:lpstr>Multiply Number  by Itself</vt:lpstr>
      <vt:lpstr>Add your original number</vt:lpstr>
      <vt:lpstr>Divide by your original number</vt:lpstr>
      <vt:lpstr>Add 17</vt:lpstr>
      <vt:lpstr>Subtract your Original Number</vt:lpstr>
      <vt:lpstr>Simplify</vt:lpstr>
      <vt:lpstr>Divide by 6</vt:lpstr>
      <vt:lpstr>Your Result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Magic</dc:title>
  <dc:creator>Catherine</dc:creator>
  <cp:lastModifiedBy>Catherine</cp:lastModifiedBy>
  <cp:revision>8</cp:revision>
  <dcterms:created xsi:type="dcterms:W3CDTF">2013-11-21T04:50:57Z</dcterms:created>
  <dcterms:modified xsi:type="dcterms:W3CDTF">2013-11-22T02:36:35Z</dcterms:modified>
</cp:coreProperties>
</file>