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6965245" cy="120248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Choose a number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50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701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Multiply Number </a:t>
            </a:r>
            <a:b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</a:br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by </a:t>
            </a:r>
            <a:r>
              <a:rPr lang="en-US" sz="6000" dirty="0">
                <a:solidFill>
                  <a:schemeClr val="accent6"/>
                </a:solidFill>
                <a:latin typeface="Harrington" pitchFamily="82" charset="0"/>
              </a:rPr>
              <a:t>I</a:t>
            </a:r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tself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0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701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Add your original number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80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701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Divide by your </a:t>
            </a:r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original number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36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701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Add the number ??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84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701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Subtract your</a:t>
            </a:r>
            <a:b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</a:br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Original Number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85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701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Divide by 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3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66800"/>
            <a:ext cx="701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Your Result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55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53</TotalTime>
  <Words>24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Choose a number</vt:lpstr>
      <vt:lpstr>Multiply Number  by Itself</vt:lpstr>
      <vt:lpstr>Add your original number</vt:lpstr>
      <vt:lpstr>Divide by your original number</vt:lpstr>
      <vt:lpstr>Add the number ??</vt:lpstr>
      <vt:lpstr>Subtract your Original Number</vt:lpstr>
      <vt:lpstr>Divide by </vt:lpstr>
      <vt:lpstr>Your Result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Magic</dc:title>
  <dc:creator>Catherine</dc:creator>
  <cp:lastModifiedBy>Catherine</cp:lastModifiedBy>
  <cp:revision>5</cp:revision>
  <dcterms:created xsi:type="dcterms:W3CDTF">2013-11-21T04:50:57Z</dcterms:created>
  <dcterms:modified xsi:type="dcterms:W3CDTF">2013-11-22T02:06:06Z</dcterms:modified>
</cp:coreProperties>
</file>