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EEC642-B478-4422-B1D9-0181A92E4863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6DC142-F285-4ABB-80D0-BE17730891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Harrington" pitchFamily="82" charset="0"/>
              </a:rPr>
              <a:t>Math Magic</a:t>
            </a:r>
            <a:endParaRPr lang="en-US" dirty="0">
              <a:solidFill>
                <a:schemeClr val="accent6"/>
              </a:solidFill>
              <a:latin typeface="Harringto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Dare to Dream:  Get Educated!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6965245" cy="120248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Choose a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Multiply Number 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by </a:t>
            </a:r>
            <a:r>
              <a:rPr lang="en-US" sz="6000" dirty="0">
                <a:solidFill>
                  <a:schemeClr val="accent6"/>
                </a:solidFill>
                <a:latin typeface="Harrington" pitchFamily="82" charset="0"/>
              </a:rPr>
              <a:t>I</a:t>
            </a: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tself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your 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your 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Add 17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Subtract your</a:t>
            </a:r>
            <a:b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</a:br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Original Number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5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3622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Divide by 6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1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6"/>
                </a:solidFill>
                <a:latin typeface="Harrington" pitchFamily="82" charset="0"/>
              </a:rPr>
              <a:t>Your Result</a:t>
            </a:r>
            <a:endParaRPr lang="en-US" sz="6000" dirty="0">
              <a:solidFill>
                <a:schemeClr val="accent6"/>
              </a:solidFill>
              <a:latin typeface="Harringto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743200"/>
            <a:ext cx="472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chemeClr val="accent6"/>
                </a:solidFill>
                <a:latin typeface="Harrington" pitchFamily="8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805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33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Math Magic</vt:lpstr>
      <vt:lpstr>Choose a number</vt:lpstr>
      <vt:lpstr>Multiply Number  by Itself</vt:lpstr>
      <vt:lpstr>Add your original number</vt:lpstr>
      <vt:lpstr>Divide by your original number</vt:lpstr>
      <vt:lpstr>Add 17</vt:lpstr>
      <vt:lpstr>Subtract your Original Number</vt:lpstr>
      <vt:lpstr>Divide by 6</vt:lpstr>
      <vt:lpstr>Your Result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Magic</dc:title>
  <dc:creator>Catherine</dc:creator>
  <cp:lastModifiedBy>Catherine</cp:lastModifiedBy>
  <cp:revision>5</cp:revision>
  <dcterms:created xsi:type="dcterms:W3CDTF">2013-11-21T04:50:57Z</dcterms:created>
  <dcterms:modified xsi:type="dcterms:W3CDTF">2013-11-22T02:28:59Z</dcterms:modified>
</cp:coreProperties>
</file>