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66FF99"/>
    <a:srgbClr val="00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1B75-4B81-406E-BC57-0DDD4C165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5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52F6B-241A-4045-8D2A-F198C98F5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1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E3A97-AD1C-4D3D-8A36-37044380D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8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2E0B0-3E8C-475C-994B-2522675A3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8C88D-9CCC-401C-920C-B9D6B1259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4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97942-0C24-4879-BA6A-BFBBA8E97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6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FE6B7-B3AD-48B3-9DDF-EF36BBB8E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8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8881C-4B49-4A7D-90F9-1F7F3FACF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3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7625-93B7-49B4-938B-C7BC43388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2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A0E1E-62D7-48DB-85AB-930EFAC5B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9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0C9B0-7572-49E1-90F8-70F1B9FCE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9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82CA81-AC82-4CBB-9C8F-B783F4E5E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9088" y="1284288"/>
            <a:ext cx="5964237" cy="2865437"/>
          </a:xfrm>
        </p:spPr>
        <p:txBody>
          <a:bodyPr/>
          <a:lstStyle/>
          <a:p>
            <a:pPr eaLnBrk="1" hangingPunct="1"/>
            <a:r>
              <a:rPr lang="en-US" altLang="en-US" sz="5400" i="1" dirty="0" smtClean="0">
                <a:solidFill>
                  <a:schemeClr val="hlink"/>
                </a:solidFill>
              </a:rPr>
              <a:t>Card Tricks</a:t>
            </a:r>
            <a:br>
              <a:rPr lang="en-US" altLang="en-US" sz="5400" i="1" dirty="0" smtClean="0">
                <a:solidFill>
                  <a:schemeClr val="hlink"/>
                </a:solidFill>
              </a:rPr>
            </a:br>
            <a:r>
              <a:rPr lang="en-US" altLang="en-US" sz="5400" i="1" dirty="0" smtClean="0">
                <a:solidFill>
                  <a:schemeClr val="hlink"/>
                </a:solidFill>
              </a:rPr>
              <a:t>and</a:t>
            </a:r>
            <a:br>
              <a:rPr lang="en-US" altLang="en-US" sz="5400" i="1" dirty="0" smtClean="0">
                <a:solidFill>
                  <a:schemeClr val="hlink"/>
                </a:solidFill>
              </a:rPr>
            </a:br>
            <a:r>
              <a:rPr lang="en-US" altLang="en-US" sz="5400" i="1" dirty="0" smtClean="0">
                <a:solidFill>
                  <a:schemeClr val="hlink"/>
                </a:solidFill>
              </a:rPr>
              <a:t>Mathematics</a:t>
            </a:r>
            <a:endParaRPr lang="en-US" altLang="en-US" sz="5400" i="1" dirty="0" smtClean="0">
              <a:solidFill>
                <a:schemeClr val="hlink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92300" y="4799013"/>
            <a:ext cx="64008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</a:t>
            </a:r>
            <a:r>
              <a:rPr lang="en-US" altLang="en-US" dirty="0" smtClean="0"/>
              <a:t>3 Columns of 7 Cards</a:t>
            </a:r>
            <a:endParaRPr lang="en-US" altLang="en-US" dirty="0" smtClean="0"/>
          </a:p>
        </p:txBody>
      </p:sp>
      <p:grpSp>
        <p:nvGrpSpPr>
          <p:cNvPr id="2054" name="Group 12"/>
          <p:cNvGrpSpPr>
            <a:grpSpLocks noChangeAspect="1"/>
          </p:cNvGrpSpPr>
          <p:nvPr/>
        </p:nvGrpSpPr>
        <p:grpSpPr bwMode="auto">
          <a:xfrm>
            <a:off x="230188" y="104775"/>
            <a:ext cx="2967037" cy="4694238"/>
            <a:chOff x="145" y="66"/>
            <a:chExt cx="1869" cy="2957"/>
          </a:xfrm>
        </p:grpSpPr>
        <p:sp>
          <p:nvSpPr>
            <p:cNvPr id="205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145" y="66"/>
              <a:ext cx="1869" cy="2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13"/>
            <p:cNvSpPr>
              <a:spLocks/>
            </p:cNvSpPr>
            <p:nvPr/>
          </p:nvSpPr>
          <p:spPr bwMode="auto">
            <a:xfrm>
              <a:off x="287" y="1730"/>
              <a:ext cx="820" cy="523"/>
            </a:xfrm>
            <a:custGeom>
              <a:avLst/>
              <a:gdLst>
                <a:gd name="T0" fmla="*/ 314 w 820"/>
                <a:gd name="T1" fmla="*/ 179 h 523"/>
                <a:gd name="T2" fmla="*/ 294 w 820"/>
                <a:gd name="T3" fmla="*/ 167 h 523"/>
                <a:gd name="T4" fmla="*/ 274 w 820"/>
                <a:gd name="T5" fmla="*/ 155 h 523"/>
                <a:gd name="T6" fmla="*/ 249 w 820"/>
                <a:gd name="T7" fmla="*/ 140 h 523"/>
                <a:gd name="T8" fmla="*/ 222 w 820"/>
                <a:gd name="T9" fmla="*/ 122 h 523"/>
                <a:gd name="T10" fmla="*/ 192 w 820"/>
                <a:gd name="T11" fmla="*/ 105 h 523"/>
                <a:gd name="T12" fmla="*/ 160 w 820"/>
                <a:gd name="T13" fmla="*/ 87 h 523"/>
                <a:gd name="T14" fmla="*/ 127 w 820"/>
                <a:gd name="T15" fmla="*/ 72 h 523"/>
                <a:gd name="T16" fmla="*/ 97 w 820"/>
                <a:gd name="T17" fmla="*/ 60 h 523"/>
                <a:gd name="T18" fmla="*/ 70 w 820"/>
                <a:gd name="T19" fmla="*/ 52 h 523"/>
                <a:gd name="T20" fmla="*/ 45 w 820"/>
                <a:gd name="T21" fmla="*/ 50 h 523"/>
                <a:gd name="T22" fmla="*/ 25 w 820"/>
                <a:gd name="T23" fmla="*/ 50 h 523"/>
                <a:gd name="T24" fmla="*/ 10 w 820"/>
                <a:gd name="T25" fmla="*/ 57 h 523"/>
                <a:gd name="T26" fmla="*/ 0 w 820"/>
                <a:gd name="T27" fmla="*/ 75 h 523"/>
                <a:gd name="T28" fmla="*/ 0 w 820"/>
                <a:gd name="T29" fmla="*/ 100 h 523"/>
                <a:gd name="T30" fmla="*/ 8 w 820"/>
                <a:gd name="T31" fmla="*/ 130 h 523"/>
                <a:gd name="T32" fmla="*/ 15 w 820"/>
                <a:gd name="T33" fmla="*/ 160 h 523"/>
                <a:gd name="T34" fmla="*/ 27 w 820"/>
                <a:gd name="T35" fmla="*/ 189 h 523"/>
                <a:gd name="T36" fmla="*/ 42 w 820"/>
                <a:gd name="T37" fmla="*/ 217 h 523"/>
                <a:gd name="T38" fmla="*/ 57 w 820"/>
                <a:gd name="T39" fmla="*/ 244 h 523"/>
                <a:gd name="T40" fmla="*/ 72 w 820"/>
                <a:gd name="T41" fmla="*/ 272 h 523"/>
                <a:gd name="T42" fmla="*/ 92 w 820"/>
                <a:gd name="T43" fmla="*/ 294 h 523"/>
                <a:gd name="T44" fmla="*/ 110 w 820"/>
                <a:gd name="T45" fmla="*/ 319 h 523"/>
                <a:gd name="T46" fmla="*/ 127 w 820"/>
                <a:gd name="T47" fmla="*/ 339 h 523"/>
                <a:gd name="T48" fmla="*/ 147 w 820"/>
                <a:gd name="T49" fmla="*/ 356 h 523"/>
                <a:gd name="T50" fmla="*/ 162 w 820"/>
                <a:gd name="T51" fmla="*/ 374 h 523"/>
                <a:gd name="T52" fmla="*/ 177 w 820"/>
                <a:gd name="T53" fmla="*/ 386 h 523"/>
                <a:gd name="T54" fmla="*/ 197 w 820"/>
                <a:gd name="T55" fmla="*/ 404 h 523"/>
                <a:gd name="T56" fmla="*/ 207 w 820"/>
                <a:gd name="T57" fmla="*/ 414 h 523"/>
                <a:gd name="T58" fmla="*/ 217 w 820"/>
                <a:gd name="T59" fmla="*/ 419 h 523"/>
                <a:gd name="T60" fmla="*/ 229 w 820"/>
                <a:gd name="T61" fmla="*/ 426 h 523"/>
                <a:gd name="T62" fmla="*/ 252 w 820"/>
                <a:gd name="T63" fmla="*/ 439 h 523"/>
                <a:gd name="T64" fmla="*/ 279 w 820"/>
                <a:gd name="T65" fmla="*/ 453 h 523"/>
                <a:gd name="T66" fmla="*/ 312 w 820"/>
                <a:gd name="T67" fmla="*/ 468 h 523"/>
                <a:gd name="T68" fmla="*/ 346 w 820"/>
                <a:gd name="T69" fmla="*/ 483 h 523"/>
                <a:gd name="T70" fmla="*/ 386 w 820"/>
                <a:gd name="T71" fmla="*/ 498 h 523"/>
                <a:gd name="T72" fmla="*/ 426 w 820"/>
                <a:gd name="T73" fmla="*/ 511 h 523"/>
                <a:gd name="T74" fmla="*/ 466 w 820"/>
                <a:gd name="T75" fmla="*/ 518 h 523"/>
                <a:gd name="T76" fmla="*/ 506 w 820"/>
                <a:gd name="T77" fmla="*/ 523 h 523"/>
                <a:gd name="T78" fmla="*/ 546 w 820"/>
                <a:gd name="T79" fmla="*/ 523 h 523"/>
                <a:gd name="T80" fmla="*/ 581 w 820"/>
                <a:gd name="T81" fmla="*/ 513 h 523"/>
                <a:gd name="T82" fmla="*/ 613 w 820"/>
                <a:gd name="T83" fmla="*/ 498 h 523"/>
                <a:gd name="T84" fmla="*/ 643 w 820"/>
                <a:gd name="T85" fmla="*/ 471 h 523"/>
                <a:gd name="T86" fmla="*/ 665 w 820"/>
                <a:gd name="T87" fmla="*/ 436 h 523"/>
                <a:gd name="T88" fmla="*/ 678 w 820"/>
                <a:gd name="T89" fmla="*/ 401 h 523"/>
                <a:gd name="T90" fmla="*/ 690 w 820"/>
                <a:gd name="T91" fmla="*/ 386 h 523"/>
                <a:gd name="T92" fmla="*/ 703 w 820"/>
                <a:gd name="T93" fmla="*/ 371 h 523"/>
                <a:gd name="T94" fmla="*/ 720 w 820"/>
                <a:gd name="T95" fmla="*/ 351 h 523"/>
                <a:gd name="T96" fmla="*/ 735 w 820"/>
                <a:gd name="T97" fmla="*/ 329 h 523"/>
                <a:gd name="T98" fmla="*/ 755 w 820"/>
                <a:gd name="T99" fmla="*/ 299 h 523"/>
                <a:gd name="T100" fmla="*/ 770 w 820"/>
                <a:gd name="T101" fmla="*/ 272 h 523"/>
                <a:gd name="T102" fmla="*/ 788 w 820"/>
                <a:gd name="T103" fmla="*/ 239 h 523"/>
                <a:gd name="T104" fmla="*/ 800 w 820"/>
                <a:gd name="T105" fmla="*/ 207 h 523"/>
                <a:gd name="T106" fmla="*/ 812 w 820"/>
                <a:gd name="T107" fmla="*/ 174 h 523"/>
                <a:gd name="T108" fmla="*/ 817 w 820"/>
                <a:gd name="T109" fmla="*/ 140 h 523"/>
                <a:gd name="T110" fmla="*/ 817 w 820"/>
                <a:gd name="T111" fmla="*/ 107 h 523"/>
                <a:gd name="T112" fmla="*/ 810 w 820"/>
                <a:gd name="T113" fmla="*/ 75 h 523"/>
                <a:gd name="T114" fmla="*/ 797 w 820"/>
                <a:gd name="T115" fmla="*/ 45 h 523"/>
                <a:gd name="T116" fmla="*/ 775 w 820"/>
                <a:gd name="T117" fmla="*/ 18 h 523"/>
                <a:gd name="T118" fmla="*/ 531 w 820"/>
                <a:gd name="T119" fmla="*/ 262 h 52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20" h="523">
                  <a:moveTo>
                    <a:pt x="322" y="187"/>
                  </a:moveTo>
                  <a:lnTo>
                    <a:pt x="322" y="187"/>
                  </a:lnTo>
                  <a:lnTo>
                    <a:pt x="319" y="184"/>
                  </a:lnTo>
                  <a:lnTo>
                    <a:pt x="314" y="179"/>
                  </a:lnTo>
                  <a:lnTo>
                    <a:pt x="307" y="177"/>
                  </a:lnTo>
                  <a:lnTo>
                    <a:pt x="302" y="174"/>
                  </a:lnTo>
                  <a:lnTo>
                    <a:pt x="299" y="169"/>
                  </a:lnTo>
                  <a:lnTo>
                    <a:pt x="294" y="167"/>
                  </a:lnTo>
                  <a:lnTo>
                    <a:pt x="292" y="165"/>
                  </a:lnTo>
                  <a:lnTo>
                    <a:pt x="284" y="162"/>
                  </a:lnTo>
                  <a:lnTo>
                    <a:pt x="279" y="160"/>
                  </a:lnTo>
                  <a:lnTo>
                    <a:pt x="274" y="155"/>
                  </a:lnTo>
                  <a:lnTo>
                    <a:pt x="269" y="150"/>
                  </a:lnTo>
                  <a:lnTo>
                    <a:pt x="262" y="147"/>
                  </a:lnTo>
                  <a:lnTo>
                    <a:pt x="257" y="142"/>
                  </a:lnTo>
                  <a:lnTo>
                    <a:pt x="249" y="140"/>
                  </a:lnTo>
                  <a:lnTo>
                    <a:pt x="242" y="135"/>
                  </a:lnTo>
                  <a:lnTo>
                    <a:pt x="237" y="130"/>
                  </a:lnTo>
                  <a:lnTo>
                    <a:pt x="227" y="125"/>
                  </a:lnTo>
                  <a:lnTo>
                    <a:pt x="222" y="122"/>
                  </a:lnTo>
                  <a:lnTo>
                    <a:pt x="214" y="117"/>
                  </a:lnTo>
                  <a:lnTo>
                    <a:pt x="207" y="115"/>
                  </a:lnTo>
                  <a:lnTo>
                    <a:pt x="199" y="110"/>
                  </a:lnTo>
                  <a:lnTo>
                    <a:pt x="192" y="105"/>
                  </a:lnTo>
                  <a:lnTo>
                    <a:pt x="182" y="100"/>
                  </a:lnTo>
                  <a:lnTo>
                    <a:pt x="177" y="95"/>
                  </a:lnTo>
                  <a:lnTo>
                    <a:pt x="167" y="92"/>
                  </a:lnTo>
                  <a:lnTo>
                    <a:pt x="160" y="87"/>
                  </a:lnTo>
                  <a:lnTo>
                    <a:pt x="152" y="85"/>
                  </a:lnTo>
                  <a:lnTo>
                    <a:pt x="145" y="80"/>
                  </a:lnTo>
                  <a:lnTo>
                    <a:pt x="137" y="77"/>
                  </a:lnTo>
                  <a:lnTo>
                    <a:pt x="127" y="72"/>
                  </a:lnTo>
                  <a:lnTo>
                    <a:pt x="122" y="70"/>
                  </a:lnTo>
                  <a:lnTo>
                    <a:pt x="112" y="65"/>
                  </a:lnTo>
                  <a:lnTo>
                    <a:pt x="105" y="65"/>
                  </a:lnTo>
                  <a:lnTo>
                    <a:pt x="97" y="60"/>
                  </a:lnTo>
                  <a:lnTo>
                    <a:pt x="92" y="60"/>
                  </a:lnTo>
                  <a:lnTo>
                    <a:pt x="82" y="55"/>
                  </a:lnTo>
                  <a:lnTo>
                    <a:pt x="77" y="55"/>
                  </a:lnTo>
                  <a:lnTo>
                    <a:pt x="70" y="52"/>
                  </a:lnTo>
                  <a:lnTo>
                    <a:pt x="62" y="50"/>
                  </a:lnTo>
                  <a:lnTo>
                    <a:pt x="57" y="50"/>
                  </a:lnTo>
                  <a:lnTo>
                    <a:pt x="52" y="50"/>
                  </a:lnTo>
                  <a:lnTo>
                    <a:pt x="45" y="50"/>
                  </a:lnTo>
                  <a:lnTo>
                    <a:pt x="40" y="50"/>
                  </a:lnTo>
                  <a:lnTo>
                    <a:pt x="35" y="50"/>
                  </a:lnTo>
                  <a:lnTo>
                    <a:pt x="30" y="50"/>
                  </a:lnTo>
                  <a:lnTo>
                    <a:pt x="25" y="50"/>
                  </a:lnTo>
                  <a:lnTo>
                    <a:pt x="20" y="50"/>
                  </a:lnTo>
                  <a:lnTo>
                    <a:pt x="17" y="52"/>
                  </a:lnTo>
                  <a:lnTo>
                    <a:pt x="13" y="55"/>
                  </a:lnTo>
                  <a:lnTo>
                    <a:pt x="10" y="57"/>
                  </a:lnTo>
                  <a:lnTo>
                    <a:pt x="8" y="60"/>
                  </a:lnTo>
                  <a:lnTo>
                    <a:pt x="5" y="65"/>
                  </a:lnTo>
                  <a:lnTo>
                    <a:pt x="3" y="70"/>
                  </a:lnTo>
                  <a:lnTo>
                    <a:pt x="0" y="75"/>
                  </a:lnTo>
                  <a:lnTo>
                    <a:pt x="0" y="80"/>
                  </a:lnTo>
                  <a:lnTo>
                    <a:pt x="0" y="85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3" y="107"/>
                  </a:lnTo>
                  <a:lnTo>
                    <a:pt x="3" y="115"/>
                  </a:lnTo>
                  <a:lnTo>
                    <a:pt x="5" y="122"/>
                  </a:lnTo>
                  <a:lnTo>
                    <a:pt x="8" y="130"/>
                  </a:lnTo>
                  <a:lnTo>
                    <a:pt x="8" y="137"/>
                  </a:lnTo>
                  <a:lnTo>
                    <a:pt x="10" y="145"/>
                  </a:lnTo>
                  <a:lnTo>
                    <a:pt x="13" y="152"/>
                  </a:lnTo>
                  <a:lnTo>
                    <a:pt x="15" y="160"/>
                  </a:lnTo>
                  <a:lnTo>
                    <a:pt x="17" y="167"/>
                  </a:lnTo>
                  <a:lnTo>
                    <a:pt x="20" y="174"/>
                  </a:lnTo>
                  <a:lnTo>
                    <a:pt x="22" y="182"/>
                  </a:lnTo>
                  <a:lnTo>
                    <a:pt x="27" y="189"/>
                  </a:lnTo>
                  <a:lnTo>
                    <a:pt x="32" y="197"/>
                  </a:lnTo>
                  <a:lnTo>
                    <a:pt x="32" y="204"/>
                  </a:lnTo>
                  <a:lnTo>
                    <a:pt x="37" y="209"/>
                  </a:lnTo>
                  <a:lnTo>
                    <a:pt x="42" y="217"/>
                  </a:lnTo>
                  <a:lnTo>
                    <a:pt x="45" y="224"/>
                  </a:lnTo>
                  <a:lnTo>
                    <a:pt x="50" y="232"/>
                  </a:lnTo>
                  <a:lnTo>
                    <a:pt x="52" y="239"/>
                  </a:lnTo>
                  <a:lnTo>
                    <a:pt x="57" y="244"/>
                  </a:lnTo>
                  <a:lnTo>
                    <a:pt x="62" y="252"/>
                  </a:lnTo>
                  <a:lnTo>
                    <a:pt x="65" y="259"/>
                  </a:lnTo>
                  <a:lnTo>
                    <a:pt x="70" y="264"/>
                  </a:lnTo>
                  <a:lnTo>
                    <a:pt x="72" y="272"/>
                  </a:lnTo>
                  <a:lnTo>
                    <a:pt x="77" y="279"/>
                  </a:lnTo>
                  <a:lnTo>
                    <a:pt x="82" y="284"/>
                  </a:lnTo>
                  <a:lnTo>
                    <a:pt x="87" y="289"/>
                  </a:lnTo>
                  <a:lnTo>
                    <a:pt x="92" y="294"/>
                  </a:lnTo>
                  <a:lnTo>
                    <a:pt x="97" y="302"/>
                  </a:lnTo>
                  <a:lnTo>
                    <a:pt x="102" y="307"/>
                  </a:lnTo>
                  <a:lnTo>
                    <a:pt x="107" y="314"/>
                  </a:lnTo>
                  <a:lnTo>
                    <a:pt x="110" y="319"/>
                  </a:lnTo>
                  <a:lnTo>
                    <a:pt x="115" y="324"/>
                  </a:lnTo>
                  <a:lnTo>
                    <a:pt x="120" y="329"/>
                  </a:lnTo>
                  <a:lnTo>
                    <a:pt x="122" y="334"/>
                  </a:lnTo>
                  <a:lnTo>
                    <a:pt x="127" y="339"/>
                  </a:lnTo>
                  <a:lnTo>
                    <a:pt x="132" y="344"/>
                  </a:lnTo>
                  <a:lnTo>
                    <a:pt x="137" y="349"/>
                  </a:lnTo>
                  <a:lnTo>
                    <a:pt x="142" y="354"/>
                  </a:lnTo>
                  <a:lnTo>
                    <a:pt x="147" y="356"/>
                  </a:lnTo>
                  <a:lnTo>
                    <a:pt x="150" y="361"/>
                  </a:lnTo>
                  <a:lnTo>
                    <a:pt x="155" y="364"/>
                  </a:lnTo>
                  <a:lnTo>
                    <a:pt x="157" y="369"/>
                  </a:lnTo>
                  <a:lnTo>
                    <a:pt x="162" y="374"/>
                  </a:lnTo>
                  <a:lnTo>
                    <a:pt x="167" y="376"/>
                  </a:lnTo>
                  <a:lnTo>
                    <a:pt x="170" y="379"/>
                  </a:lnTo>
                  <a:lnTo>
                    <a:pt x="172" y="384"/>
                  </a:lnTo>
                  <a:lnTo>
                    <a:pt x="177" y="386"/>
                  </a:lnTo>
                  <a:lnTo>
                    <a:pt x="182" y="389"/>
                  </a:lnTo>
                  <a:lnTo>
                    <a:pt x="187" y="396"/>
                  </a:lnTo>
                  <a:lnTo>
                    <a:pt x="192" y="401"/>
                  </a:lnTo>
                  <a:lnTo>
                    <a:pt x="197" y="404"/>
                  </a:lnTo>
                  <a:lnTo>
                    <a:pt x="202" y="409"/>
                  </a:lnTo>
                  <a:lnTo>
                    <a:pt x="204" y="411"/>
                  </a:lnTo>
                  <a:lnTo>
                    <a:pt x="207" y="414"/>
                  </a:lnTo>
                  <a:lnTo>
                    <a:pt x="209" y="414"/>
                  </a:lnTo>
                  <a:lnTo>
                    <a:pt x="212" y="414"/>
                  </a:lnTo>
                  <a:lnTo>
                    <a:pt x="212" y="419"/>
                  </a:lnTo>
                  <a:lnTo>
                    <a:pt x="217" y="419"/>
                  </a:lnTo>
                  <a:lnTo>
                    <a:pt x="219" y="421"/>
                  </a:lnTo>
                  <a:lnTo>
                    <a:pt x="222" y="424"/>
                  </a:lnTo>
                  <a:lnTo>
                    <a:pt x="227" y="424"/>
                  </a:lnTo>
                  <a:lnTo>
                    <a:pt x="229" y="426"/>
                  </a:lnTo>
                  <a:lnTo>
                    <a:pt x="237" y="429"/>
                  </a:lnTo>
                  <a:lnTo>
                    <a:pt x="242" y="434"/>
                  </a:lnTo>
                  <a:lnTo>
                    <a:pt x="247" y="436"/>
                  </a:lnTo>
                  <a:lnTo>
                    <a:pt x="252" y="439"/>
                  </a:lnTo>
                  <a:lnTo>
                    <a:pt x="257" y="444"/>
                  </a:lnTo>
                  <a:lnTo>
                    <a:pt x="264" y="446"/>
                  </a:lnTo>
                  <a:lnTo>
                    <a:pt x="272" y="451"/>
                  </a:lnTo>
                  <a:lnTo>
                    <a:pt x="279" y="453"/>
                  </a:lnTo>
                  <a:lnTo>
                    <a:pt x="287" y="458"/>
                  </a:lnTo>
                  <a:lnTo>
                    <a:pt x="294" y="461"/>
                  </a:lnTo>
                  <a:lnTo>
                    <a:pt x="302" y="466"/>
                  </a:lnTo>
                  <a:lnTo>
                    <a:pt x="312" y="468"/>
                  </a:lnTo>
                  <a:lnTo>
                    <a:pt x="319" y="473"/>
                  </a:lnTo>
                  <a:lnTo>
                    <a:pt x="326" y="476"/>
                  </a:lnTo>
                  <a:lnTo>
                    <a:pt x="336" y="481"/>
                  </a:lnTo>
                  <a:lnTo>
                    <a:pt x="346" y="483"/>
                  </a:lnTo>
                  <a:lnTo>
                    <a:pt x="356" y="488"/>
                  </a:lnTo>
                  <a:lnTo>
                    <a:pt x="366" y="493"/>
                  </a:lnTo>
                  <a:lnTo>
                    <a:pt x="376" y="496"/>
                  </a:lnTo>
                  <a:lnTo>
                    <a:pt x="386" y="498"/>
                  </a:lnTo>
                  <a:lnTo>
                    <a:pt x="396" y="503"/>
                  </a:lnTo>
                  <a:lnTo>
                    <a:pt x="406" y="506"/>
                  </a:lnTo>
                  <a:lnTo>
                    <a:pt x="416" y="508"/>
                  </a:lnTo>
                  <a:lnTo>
                    <a:pt x="426" y="511"/>
                  </a:lnTo>
                  <a:lnTo>
                    <a:pt x="436" y="513"/>
                  </a:lnTo>
                  <a:lnTo>
                    <a:pt x="446" y="516"/>
                  </a:lnTo>
                  <a:lnTo>
                    <a:pt x="456" y="518"/>
                  </a:lnTo>
                  <a:lnTo>
                    <a:pt x="466" y="518"/>
                  </a:lnTo>
                  <a:lnTo>
                    <a:pt x="476" y="521"/>
                  </a:lnTo>
                  <a:lnTo>
                    <a:pt x="486" y="523"/>
                  </a:lnTo>
                  <a:lnTo>
                    <a:pt x="496" y="523"/>
                  </a:lnTo>
                  <a:lnTo>
                    <a:pt x="506" y="523"/>
                  </a:lnTo>
                  <a:lnTo>
                    <a:pt x="516" y="523"/>
                  </a:lnTo>
                  <a:lnTo>
                    <a:pt x="526" y="523"/>
                  </a:lnTo>
                  <a:lnTo>
                    <a:pt x="536" y="523"/>
                  </a:lnTo>
                  <a:lnTo>
                    <a:pt x="546" y="523"/>
                  </a:lnTo>
                  <a:lnTo>
                    <a:pt x="556" y="521"/>
                  </a:lnTo>
                  <a:lnTo>
                    <a:pt x="563" y="518"/>
                  </a:lnTo>
                  <a:lnTo>
                    <a:pt x="573" y="518"/>
                  </a:lnTo>
                  <a:lnTo>
                    <a:pt x="581" y="513"/>
                  </a:lnTo>
                  <a:lnTo>
                    <a:pt x="591" y="511"/>
                  </a:lnTo>
                  <a:lnTo>
                    <a:pt x="598" y="506"/>
                  </a:lnTo>
                  <a:lnTo>
                    <a:pt x="606" y="503"/>
                  </a:lnTo>
                  <a:lnTo>
                    <a:pt x="613" y="498"/>
                  </a:lnTo>
                  <a:lnTo>
                    <a:pt x="621" y="491"/>
                  </a:lnTo>
                  <a:lnTo>
                    <a:pt x="628" y="486"/>
                  </a:lnTo>
                  <a:lnTo>
                    <a:pt x="636" y="478"/>
                  </a:lnTo>
                  <a:lnTo>
                    <a:pt x="643" y="471"/>
                  </a:lnTo>
                  <a:lnTo>
                    <a:pt x="648" y="463"/>
                  </a:lnTo>
                  <a:lnTo>
                    <a:pt x="655" y="453"/>
                  </a:lnTo>
                  <a:lnTo>
                    <a:pt x="660" y="446"/>
                  </a:lnTo>
                  <a:lnTo>
                    <a:pt x="665" y="436"/>
                  </a:lnTo>
                  <a:lnTo>
                    <a:pt x="670" y="426"/>
                  </a:lnTo>
                  <a:lnTo>
                    <a:pt x="673" y="414"/>
                  </a:lnTo>
                  <a:lnTo>
                    <a:pt x="678" y="404"/>
                  </a:lnTo>
                  <a:lnTo>
                    <a:pt x="678" y="401"/>
                  </a:lnTo>
                  <a:lnTo>
                    <a:pt x="680" y="399"/>
                  </a:lnTo>
                  <a:lnTo>
                    <a:pt x="685" y="394"/>
                  </a:lnTo>
                  <a:lnTo>
                    <a:pt x="688" y="389"/>
                  </a:lnTo>
                  <a:lnTo>
                    <a:pt x="690" y="386"/>
                  </a:lnTo>
                  <a:lnTo>
                    <a:pt x="693" y="384"/>
                  </a:lnTo>
                  <a:lnTo>
                    <a:pt x="695" y="379"/>
                  </a:lnTo>
                  <a:lnTo>
                    <a:pt x="700" y="376"/>
                  </a:lnTo>
                  <a:lnTo>
                    <a:pt x="703" y="371"/>
                  </a:lnTo>
                  <a:lnTo>
                    <a:pt x="705" y="366"/>
                  </a:lnTo>
                  <a:lnTo>
                    <a:pt x="710" y="361"/>
                  </a:lnTo>
                  <a:lnTo>
                    <a:pt x="715" y="356"/>
                  </a:lnTo>
                  <a:lnTo>
                    <a:pt x="720" y="351"/>
                  </a:lnTo>
                  <a:lnTo>
                    <a:pt x="723" y="344"/>
                  </a:lnTo>
                  <a:lnTo>
                    <a:pt x="728" y="339"/>
                  </a:lnTo>
                  <a:lnTo>
                    <a:pt x="733" y="334"/>
                  </a:lnTo>
                  <a:lnTo>
                    <a:pt x="735" y="329"/>
                  </a:lnTo>
                  <a:lnTo>
                    <a:pt x="740" y="321"/>
                  </a:lnTo>
                  <a:lnTo>
                    <a:pt x="745" y="314"/>
                  </a:lnTo>
                  <a:lnTo>
                    <a:pt x="750" y="309"/>
                  </a:lnTo>
                  <a:lnTo>
                    <a:pt x="755" y="299"/>
                  </a:lnTo>
                  <a:lnTo>
                    <a:pt x="760" y="294"/>
                  </a:lnTo>
                  <a:lnTo>
                    <a:pt x="763" y="287"/>
                  </a:lnTo>
                  <a:lnTo>
                    <a:pt x="768" y="279"/>
                  </a:lnTo>
                  <a:lnTo>
                    <a:pt x="770" y="272"/>
                  </a:lnTo>
                  <a:lnTo>
                    <a:pt x="775" y="264"/>
                  </a:lnTo>
                  <a:lnTo>
                    <a:pt x="780" y="257"/>
                  </a:lnTo>
                  <a:lnTo>
                    <a:pt x="785" y="249"/>
                  </a:lnTo>
                  <a:lnTo>
                    <a:pt x="788" y="239"/>
                  </a:lnTo>
                  <a:lnTo>
                    <a:pt x="793" y="232"/>
                  </a:lnTo>
                  <a:lnTo>
                    <a:pt x="795" y="224"/>
                  </a:lnTo>
                  <a:lnTo>
                    <a:pt x="800" y="214"/>
                  </a:lnTo>
                  <a:lnTo>
                    <a:pt x="800" y="207"/>
                  </a:lnTo>
                  <a:lnTo>
                    <a:pt x="805" y="199"/>
                  </a:lnTo>
                  <a:lnTo>
                    <a:pt x="807" y="189"/>
                  </a:lnTo>
                  <a:lnTo>
                    <a:pt x="810" y="182"/>
                  </a:lnTo>
                  <a:lnTo>
                    <a:pt x="812" y="174"/>
                  </a:lnTo>
                  <a:lnTo>
                    <a:pt x="815" y="165"/>
                  </a:lnTo>
                  <a:lnTo>
                    <a:pt x="815" y="157"/>
                  </a:lnTo>
                  <a:lnTo>
                    <a:pt x="817" y="150"/>
                  </a:lnTo>
                  <a:lnTo>
                    <a:pt x="817" y="140"/>
                  </a:lnTo>
                  <a:lnTo>
                    <a:pt x="820" y="132"/>
                  </a:lnTo>
                  <a:lnTo>
                    <a:pt x="820" y="125"/>
                  </a:lnTo>
                  <a:lnTo>
                    <a:pt x="820" y="115"/>
                  </a:lnTo>
                  <a:lnTo>
                    <a:pt x="817" y="107"/>
                  </a:lnTo>
                  <a:lnTo>
                    <a:pt x="817" y="100"/>
                  </a:lnTo>
                  <a:lnTo>
                    <a:pt x="815" y="90"/>
                  </a:lnTo>
                  <a:lnTo>
                    <a:pt x="815" y="85"/>
                  </a:lnTo>
                  <a:lnTo>
                    <a:pt x="810" y="75"/>
                  </a:lnTo>
                  <a:lnTo>
                    <a:pt x="807" y="70"/>
                  </a:lnTo>
                  <a:lnTo>
                    <a:pt x="805" y="60"/>
                  </a:lnTo>
                  <a:lnTo>
                    <a:pt x="800" y="55"/>
                  </a:lnTo>
                  <a:lnTo>
                    <a:pt x="797" y="45"/>
                  </a:lnTo>
                  <a:lnTo>
                    <a:pt x="793" y="37"/>
                  </a:lnTo>
                  <a:lnTo>
                    <a:pt x="788" y="30"/>
                  </a:lnTo>
                  <a:lnTo>
                    <a:pt x="783" y="25"/>
                  </a:lnTo>
                  <a:lnTo>
                    <a:pt x="775" y="18"/>
                  </a:lnTo>
                  <a:lnTo>
                    <a:pt x="768" y="10"/>
                  </a:lnTo>
                  <a:lnTo>
                    <a:pt x="760" y="5"/>
                  </a:lnTo>
                  <a:lnTo>
                    <a:pt x="753" y="0"/>
                  </a:lnTo>
                  <a:lnTo>
                    <a:pt x="531" y="262"/>
                  </a:lnTo>
                  <a:lnTo>
                    <a:pt x="322" y="187"/>
                  </a:lnTo>
                  <a:close/>
                </a:path>
              </a:pathLst>
            </a:custGeom>
            <a:solidFill>
              <a:srgbClr val="94BF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14"/>
            <p:cNvSpPr>
              <a:spLocks/>
            </p:cNvSpPr>
            <p:nvPr/>
          </p:nvSpPr>
          <p:spPr bwMode="auto">
            <a:xfrm>
              <a:off x="693" y="2717"/>
              <a:ext cx="190" cy="171"/>
            </a:xfrm>
            <a:custGeom>
              <a:avLst/>
              <a:gdLst>
                <a:gd name="T0" fmla="*/ 63 w 190"/>
                <a:gd name="T1" fmla="*/ 159 h 171"/>
                <a:gd name="T2" fmla="*/ 55 w 190"/>
                <a:gd name="T3" fmla="*/ 164 h 171"/>
                <a:gd name="T4" fmla="*/ 45 w 190"/>
                <a:gd name="T5" fmla="*/ 166 h 171"/>
                <a:gd name="T6" fmla="*/ 40 w 190"/>
                <a:gd name="T7" fmla="*/ 169 h 171"/>
                <a:gd name="T8" fmla="*/ 33 w 190"/>
                <a:gd name="T9" fmla="*/ 169 h 171"/>
                <a:gd name="T10" fmla="*/ 25 w 190"/>
                <a:gd name="T11" fmla="*/ 171 h 171"/>
                <a:gd name="T12" fmla="*/ 15 w 190"/>
                <a:gd name="T13" fmla="*/ 169 h 171"/>
                <a:gd name="T14" fmla="*/ 5 w 190"/>
                <a:gd name="T15" fmla="*/ 159 h 171"/>
                <a:gd name="T16" fmla="*/ 3 w 190"/>
                <a:gd name="T17" fmla="*/ 149 h 171"/>
                <a:gd name="T18" fmla="*/ 0 w 190"/>
                <a:gd name="T19" fmla="*/ 139 h 171"/>
                <a:gd name="T20" fmla="*/ 0 w 190"/>
                <a:gd name="T21" fmla="*/ 134 h 171"/>
                <a:gd name="T22" fmla="*/ 0 w 190"/>
                <a:gd name="T23" fmla="*/ 124 h 171"/>
                <a:gd name="T24" fmla="*/ 0 w 190"/>
                <a:gd name="T25" fmla="*/ 114 h 171"/>
                <a:gd name="T26" fmla="*/ 0 w 190"/>
                <a:gd name="T27" fmla="*/ 104 h 171"/>
                <a:gd name="T28" fmla="*/ 3 w 190"/>
                <a:gd name="T29" fmla="*/ 94 h 171"/>
                <a:gd name="T30" fmla="*/ 5 w 190"/>
                <a:gd name="T31" fmla="*/ 79 h 171"/>
                <a:gd name="T32" fmla="*/ 10 w 190"/>
                <a:gd name="T33" fmla="*/ 64 h 171"/>
                <a:gd name="T34" fmla="*/ 13 w 190"/>
                <a:gd name="T35" fmla="*/ 49 h 171"/>
                <a:gd name="T36" fmla="*/ 15 w 190"/>
                <a:gd name="T37" fmla="*/ 37 h 171"/>
                <a:gd name="T38" fmla="*/ 20 w 190"/>
                <a:gd name="T39" fmla="*/ 24 h 171"/>
                <a:gd name="T40" fmla="*/ 25 w 190"/>
                <a:gd name="T41" fmla="*/ 17 h 171"/>
                <a:gd name="T42" fmla="*/ 33 w 190"/>
                <a:gd name="T43" fmla="*/ 10 h 171"/>
                <a:gd name="T44" fmla="*/ 38 w 190"/>
                <a:gd name="T45" fmla="*/ 5 h 171"/>
                <a:gd name="T46" fmla="*/ 45 w 190"/>
                <a:gd name="T47" fmla="*/ 0 h 171"/>
                <a:gd name="T48" fmla="*/ 50 w 190"/>
                <a:gd name="T49" fmla="*/ 0 h 171"/>
                <a:gd name="T50" fmla="*/ 60 w 190"/>
                <a:gd name="T51" fmla="*/ 0 h 171"/>
                <a:gd name="T52" fmla="*/ 65 w 190"/>
                <a:gd name="T53" fmla="*/ 0 h 171"/>
                <a:gd name="T54" fmla="*/ 75 w 190"/>
                <a:gd name="T55" fmla="*/ 2 h 171"/>
                <a:gd name="T56" fmla="*/ 80 w 190"/>
                <a:gd name="T57" fmla="*/ 5 h 171"/>
                <a:gd name="T58" fmla="*/ 90 w 190"/>
                <a:gd name="T59" fmla="*/ 10 h 171"/>
                <a:gd name="T60" fmla="*/ 95 w 190"/>
                <a:gd name="T61" fmla="*/ 15 h 171"/>
                <a:gd name="T62" fmla="*/ 105 w 190"/>
                <a:gd name="T63" fmla="*/ 20 h 171"/>
                <a:gd name="T64" fmla="*/ 112 w 190"/>
                <a:gd name="T65" fmla="*/ 29 h 171"/>
                <a:gd name="T66" fmla="*/ 120 w 190"/>
                <a:gd name="T67" fmla="*/ 34 h 171"/>
                <a:gd name="T68" fmla="*/ 125 w 190"/>
                <a:gd name="T69" fmla="*/ 44 h 171"/>
                <a:gd name="T70" fmla="*/ 132 w 190"/>
                <a:gd name="T71" fmla="*/ 52 h 171"/>
                <a:gd name="T72" fmla="*/ 140 w 190"/>
                <a:gd name="T73" fmla="*/ 59 h 171"/>
                <a:gd name="T74" fmla="*/ 147 w 190"/>
                <a:gd name="T75" fmla="*/ 69 h 171"/>
                <a:gd name="T76" fmla="*/ 152 w 190"/>
                <a:gd name="T77" fmla="*/ 77 h 171"/>
                <a:gd name="T78" fmla="*/ 160 w 190"/>
                <a:gd name="T79" fmla="*/ 84 h 171"/>
                <a:gd name="T80" fmla="*/ 165 w 190"/>
                <a:gd name="T81" fmla="*/ 94 h 171"/>
                <a:gd name="T82" fmla="*/ 172 w 190"/>
                <a:gd name="T83" fmla="*/ 104 h 171"/>
                <a:gd name="T84" fmla="*/ 180 w 190"/>
                <a:gd name="T85" fmla="*/ 117 h 171"/>
                <a:gd name="T86" fmla="*/ 187 w 190"/>
                <a:gd name="T87" fmla="*/ 127 h 171"/>
                <a:gd name="T88" fmla="*/ 190 w 190"/>
                <a:gd name="T89" fmla="*/ 132 h 171"/>
                <a:gd name="T90" fmla="*/ 65 w 190"/>
                <a:gd name="T91" fmla="*/ 159 h 17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90" h="171">
                  <a:moveTo>
                    <a:pt x="65" y="159"/>
                  </a:moveTo>
                  <a:lnTo>
                    <a:pt x="63" y="159"/>
                  </a:lnTo>
                  <a:lnTo>
                    <a:pt x="60" y="159"/>
                  </a:lnTo>
                  <a:lnTo>
                    <a:pt x="55" y="164"/>
                  </a:lnTo>
                  <a:lnTo>
                    <a:pt x="50" y="166"/>
                  </a:lnTo>
                  <a:lnTo>
                    <a:pt x="45" y="166"/>
                  </a:lnTo>
                  <a:lnTo>
                    <a:pt x="43" y="169"/>
                  </a:lnTo>
                  <a:lnTo>
                    <a:pt x="40" y="169"/>
                  </a:lnTo>
                  <a:lnTo>
                    <a:pt x="35" y="169"/>
                  </a:lnTo>
                  <a:lnTo>
                    <a:pt x="33" y="169"/>
                  </a:lnTo>
                  <a:lnTo>
                    <a:pt x="28" y="171"/>
                  </a:lnTo>
                  <a:lnTo>
                    <a:pt x="25" y="171"/>
                  </a:lnTo>
                  <a:lnTo>
                    <a:pt x="23" y="171"/>
                  </a:lnTo>
                  <a:lnTo>
                    <a:pt x="15" y="169"/>
                  </a:lnTo>
                  <a:lnTo>
                    <a:pt x="10" y="164"/>
                  </a:lnTo>
                  <a:lnTo>
                    <a:pt x="5" y="159"/>
                  </a:lnTo>
                  <a:lnTo>
                    <a:pt x="5" y="154"/>
                  </a:lnTo>
                  <a:lnTo>
                    <a:pt x="3" y="149"/>
                  </a:lnTo>
                  <a:lnTo>
                    <a:pt x="3" y="144"/>
                  </a:lnTo>
                  <a:lnTo>
                    <a:pt x="0" y="139"/>
                  </a:lnTo>
                  <a:lnTo>
                    <a:pt x="0" y="137"/>
                  </a:lnTo>
                  <a:lnTo>
                    <a:pt x="0" y="134"/>
                  </a:lnTo>
                  <a:lnTo>
                    <a:pt x="0" y="129"/>
                  </a:lnTo>
                  <a:lnTo>
                    <a:pt x="0" y="124"/>
                  </a:lnTo>
                  <a:lnTo>
                    <a:pt x="0" y="119"/>
                  </a:lnTo>
                  <a:lnTo>
                    <a:pt x="0" y="114"/>
                  </a:lnTo>
                  <a:lnTo>
                    <a:pt x="0" y="109"/>
                  </a:lnTo>
                  <a:lnTo>
                    <a:pt x="0" y="104"/>
                  </a:lnTo>
                  <a:lnTo>
                    <a:pt x="3" y="99"/>
                  </a:lnTo>
                  <a:lnTo>
                    <a:pt x="3" y="94"/>
                  </a:lnTo>
                  <a:lnTo>
                    <a:pt x="5" y="87"/>
                  </a:lnTo>
                  <a:lnTo>
                    <a:pt x="5" y="79"/>
                  </a:lnTo>
                  <a:lnTo>
                    <a:pt x="8" y="74"/>
                  </a:lnTo>
                  <a:lnTo>
                    <a:pt x="10" y="64"/>
                  </a:lnTo>
                  <a:lnTo>
                    <a:pt x="10" y="59"/>
                  </a:lnTo>
                  <a:lnTo>
                    <a:pt x="13" y="49"/>
                  </a:lnTo>
                  <a:lnTo>
                    <a:pt x="15" y="44"/>
                  </a:lnTo>
                  <a:lnTo>
                    <a:pt x="15" y="37"/>
                  </a:lnTo>
                  <a:lnTo>
                    <a:pt x="20" y="29"/>
                  </a:lnTo>
                  <a:lnTo>
                    <a:pt x="20" y="24"/>
                  </a:lnTo>
                  <a:lnTo>
                    <a:pt x="25" y="20"/>
                  </a:lnTo>
                  <a:lnTo>
                    <a:pt x="25" y="17"/>
                  </a:lnTo>
                  <a:lnTo>
                    <a:pt x="30" y="15"/>
                  </a:lnTo>
                  <a:lnTo>
                    <a:pt x="33" y="10"/>
                  </a:lnTo>
                  <a:lnTo>
                    <a:pt x="35" y="7"/>
                  </a:lnTo>
                  <a:lnTo>
                    <a:pt x="38" y="5"/>
                  </a:lnTo>
                  <a:lnTo>
                    <a:pt x="40" y="2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5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70" y="0"/>
                  </a:lnTo>
                  <a:lnTo>
                    <a:pt x="75" y="2"/>
                  </a:lnTo>
                  <a:lnTo>
                    <a:pt x="77" y="5"/>
                  </a:lnTo>
                  <a:lnTo>
                    <a:pt x="80" y="5"/>
                  </a:lnTo>
                  <a:lnTo>
                    <a:pt x="85" y="10"/>
                  </a:lnTo>
                  <a:lnTo>
                    <a:pt x="90" y="10"/>
                  </a:lnTo>
                  <a:lnTo>
                    <a:pt x="92" y="12"/>
                  </a:lnTo>
                  <a:lnTo>
                    <a:pt x="95" y="15"/>
                  </a:lnTo>
                  <a:lnTo>
                    <a:pt x="100" y="20"/>
                  </a:lnTo>
                  <a:lnTo>
                    <a:pt x="105" y="20"/>
                  </a:lnTo>
                  <a:lnTo>
                    <a:pt x="107" y="24"/>
                  </a:lnTo>
                  <a:lnTo>
                    <a:pt x="112" y="29"/>
                  </a:lnTo>
                  <a:lnTo>
                    <a:pt x="115" y="32"/>
                  </a:lnTo>
                  <a:lnTo>
                    <a:pt x="120" y="34"/>
                  </a:lnTo>
                  <a:lnTo>
                    <a:pt x="122" y="39"/>
                  </a:lnTo>
                  <a:lnTo>
                    <a:pt x="125" y="44"/>
                  </a:lnTo>
                  <a:lnTo>
                    <a:pt x="130" y="47"/>
                  </a:lnTo>
                  <a:lnTo>
                    <a:pt x="132" y="52"/>
                  </a:lnTo>
                  <a:lnTo>
                    <a:pt x="137" y="54"/>
                  </a:lnTo>
                  <a:lnTo>
                    <a:pt x="140" y="59"/>
                  </a:lnTo>
                  <a:lnTo>
                    <a:pt x="145" y="64"/>
                  </a:lnTo>
                  <a:lnTo>
                    <a:pt x="147" y="69"/>
                  </a:lnTo>
                  <a:lnTo>
                    <a:pt x="150" y="74"/>
                  </a:lnTo>
                  <a:lnTo>
                    <a:pt x="152" y="77"/>
                  </a:lnTo>
                  <a:lnTo>
                    <a:pt x="157" y="82"/>
                  </a:lnTo>
                  <a:lnTo>
                    <a:pt x="160" y="84"/>
                  </a:lnTo>
                  <a:lnTo>
                    <a:pt x="162" y="89"/>
                  </a:lnTo>
                  <a:lnTo>
                    <a:pt x="165" y="94"/>
                  </a:lnTo>
                  <a:lnTo>
                    <a:pt x="170" y="97"/>
                  </a:lnTo>
                  <a:lnTo>
                    <a:pt x="172" y="104"/>
                  </a:lnTo>
                  <a:lnTo>
                    <a:pt x="177" y="109"/>
                  </a:lnTo>
                  <a:lnTo>
                    <a:pt x="180" y="117"/>
                  </a:lnTo>
                  <a:lnTo>
                    <a:pt x="185" y="122"/>
                  </a:lnTo>
                  <a:lnTo>
                    <a:pt x="187" y="127"/>
                  </a:lnTo>
                  <a:lnTo>
                    <a:pt x="190" y="129"/>
                  </a:lnTo>
                  <a:lnTo>
                    <a:pt x="190" y="132"/>
                  </a:lnTo>
                  <a:lnTo>
                    <a:pt x="65" y="159"/>
                  </a:lnTo>
                  <a:close/>
                </a:path>
              </a:pathLst>
            </a:custGeom>
            <a:solidFill>
              <a:srgbClr val="FF19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5"/>
            <p:cNvSpPr>
              <a:spLocks/>
            </p:cNvSpPr>
            <p:nvPr/>
          </p:nvSpPr>
          <p:spPr bwMode="auto">
            <a:xfrm>
              <a:off x="285" y="1456"/>
              <a:ext cx="172" cy="209"/>
            </a:xfrm>
            <a:custGeom>
              <a:avLst/>
              <a:gdLst>
                <a:gd name="T0" fmla="*/ 169 w 172"/>
                <a:gd name="T1" fmla="*/ 52 h 209"/>
                <a:gd name="T2" fmla="*/ 164 w 172"/>
                <a:gd name="T3" fmla="*/ 47 h 209"/>
                <a:gd name="T4" fmla="*/ 157 w 172"/>
                <a:gd name="T5" fmla="*/ 40 h 209"/>
                <a:gd name="T6" fmla="*/ 144 w 172"/>
                <a:gd name="T7" fmla="*/ 35 h 209"/>
                <a:gd name="T8" fmla="*/ 137 w 172"/>
                <a:gd name="T9" fmla="*/ 30 h 209"/>
                <a:gd name="T10" fmla="*/ 129 w 172"/>
                <a:gd name="T11" fmla="*/ 25 h 209"/>
                <a:gd name="T12" fmla="*/ 119 w 172"/>
                <a:gd name="T13" fmla="*/ 20 h 209"/>
                <a:gd name="T14" fmla="*/ 114 w 172"/>
                <a:gd name="T15" fmla="*/ 15 h 209"/>
                <a:gd name="T16" fmla="*/ 104 w 172"/>
                <a:gd name="T17" fmla="*/ 13 h 209"/>
                <a:gd name="T18" fmla="*/ 94 w 172"/>
                <a:gd name="T19" fmla="*/ 10 h 209"/>
                <a:gd name="T20" fmla="*/ 87 w 172"/>
                <a:gd name="T21" fmla="*/ 5 h 209"/>
                <a:gd name="T22" fmla="*/ 79 w 172"/>
                <a:gd name="T23" fmla="*/ 3 h 209"/>
                <a:gd name="T24" fmla="*/ 69 w 172"/>
                <a:gd name="T25" fmla="*/ 0 h 209"/>
                <a:gd name="T26" fmla="*/ 62 w 172"/>
                <a:gd name="T27" fmla="*/ 0 h 209"/>
                <a:gd name="T28" fmla="*/ 54 w 172"/>
                <a:gd name="T29" fmla="*/ 0 h 209"/>
                <a:gd name="T30" fmla="*/ 44 w 172"/>
                <a:gd name="T31" fmla="*/ 0 h 209"/>
                <a:gd name="T32" fmla="*/ 39 w 172"/>
                <a:gd name="T33" fmla="*/ 0 h 209"/>
                <a:gd name="T34" fmla="*/ 29 w 172"/>
                <a:gd name="T35" fmla="*/ 3 h 209"/>
                <a:gd name="T36" fmla="*/ 19 w 172"/>
                <a:gd name="T37" fmla="*/ 10 h 209"/>
                <a:gd name="T38" fmla="*/ 12 w 172"/>
                <a:gd name="T39" fmla="*/ 18 h 209"/>
                <a:gd name="T40" fmla="*/ 10 w 172"/>
                <a:gd name="T41" fmla="*/ 25 h 209"/>
                <a:gd name="T42" fmla="*/ 5 w 172"/>
                <a:gd name="T43" fmla="*/ 35 h 209"/>
                <a:gd name="T44" fmla="*/ 2 w 172"/>
                <a:gd name="T45" fmla="*/ 45 h 209"/>
                <a:gd name="T46" fmla="*/ 0 w 172"/>
                <a:gd name="T47" fmla="*/ 57 h 209"/>
                <a:gd name="T48" fmla="*/ 0 w 172"/>
                <a:gd name="T49" fmla="*/ 72 h 209"/>
                <a:gd name="T50" fmla="*/ 0 w 172"/>
                <a:gd name="T51" fmla="*/ 90 h 209"/>
                <a:gd name="T52" fmla="*/ 2 w 172"/>
                <a:gd name="T53" fmla="*/ 110 h 209"/>
                <a:gd name="T54" fmla="*/ 5 w 172"/>
                <a:gd name="T55" fmla="*/ 130 h 209"/>
                <a:gd name="T56" fmla="*/ 10 w 172"/>
                <a:gd name="T57" fmla="*/ 147 h 209"/>
                <a:gd name="T58" fmla="*/ 15 w 172"/>
                <a:gd name="T59" fmla="*/ 162 h 209"/>
                <a:gd name="T60" fmla="*/ 17 w 172"/>
                <a:gd name="T61" fmla="*/ 174 h 209"/>
                <a:gd name="T62" fmla="*/ 22 w 172"/>
                <a:gd name="T63" fmla="*/ 184 h 209"/>
                <a:gd name="T64" fmla="*/ 27 w 172"/>
                <a:gd name="T65" fmla="*/ 194 h 209"/>
                <a:gd name="T66" fmla="*/ 37 w 172"/>
                <a:gd name="T67" fmla="*/ 204 h 209"/>
                <a:gd name="T68" fmla="*/ 49 w 172"/>
                <a:gd name="T69" fmla="*/ 209 h 209"/>
                <a:gd name="T70" fmla="*/ 59 w 172"/>
                <a:gd name="T71" fmla="*/ 209 h 209"/>
                <a:gd name="T72" fmla="*/ 67 w 172"/>
                <a:gd name="T73" fmla="*/ 207 h 209"/>
                <a:gd name="T74" fmla="*/ 74 w 172"/>
                <a:gd name="T75" fmla="*/ 204 h 209"/>
                <a:gd name="T76" fmla="*/ 82 w 172"/>
                <a:gd name="T77" fmla="*/ 199 h 209"/>
                <a:gd name="T78" fmla="*/ 89 w 172"/>
                <a:gd name="T79" fmla="*/ 194 h 209"/>
                <a:gd name="T80" fmla="*/ 97 w 172"/>
                <a:gd name="T81" fmla="*/ 189 h 209"/>
                <a:gd name="T82" fmla="*/ 104 w 172"/>
                <a:gd name="T83" fmla="*/ 182 h 209"/>
                <a:gd name="T84" fmla="*/ 109 w 172"/>
                <a:gd name="T85" fmla="*/ 174 h 209"/>
                <a:gd name="T86" fmla="*/ 117 w 172"/>
                <a:gd name="T87" fmla="*/ 167 h 209"/>
                <a:gd name="T88" fmla="*/ 124 w 172"/>
                <a:gd name="T89" fmla="*/ 159 h 209"/>
                <a:gd name="T90" fmla="*/ 129 w 172"/>
                <a:gd name="T91" fmla="*/ 150 h 209"/>
                <a:gd name="T92" fmla="*/ 134 w 172"/>
                <a:gd name="T93" fmla="*/ 142 h 209"/>
                <a:gd name="T94" fmla="*/ 139 w 172"/>
                <a:gd name="T95" fmla="*/ 135 h 209"/>
                <a:gd name="T96" fmla="*/ 147 w 172"/>
                <a:gd name="T97" fmla="*/ 125 h 209"/>
                <a:gd name="T98" fmla="*/ 152 w 172"/>
                <a:gd name="T99" fmla="*/ 120 h 209"/>
                <a:gd name="T100" fmla="*/ 154 w 172"/>
                <a:gd name="T101" fmla="*/ 110 h 209"/>
                <a:gd name="T102" fmla="*/ 162 w 172"/>
                <a:gd name="T103" fmla="*/ 102 h 209"/>
                <a:gd name="T104" fmla="*/ 167 w 172"/>
                <a:gd name="T105" fmla="*/ 92 h 209"/>
                <a:gd name="T106" fmla="*/ 169 w 172"/>
                <a:gd name="T107" fmla="*/ 85 h 209"/>
                <a:gd name="T108" fmla="*/ 172 w 172"/>
                <a:gd name="T109" fmla="*/ 52 h 20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72" h="209">
                  <a:moveTo>
                    <a:pt x="172" y="52"/>
                  </a:moveTo>
                  <a:lnTo>
                    <a:pt x="169" y="52"/>
                  </a:lnTo>
                  <a:lnTo>
                    <a:pt x="169" y="50"/>
                  </a:lnTo>
                  <a:lnTo>
                    <a:pt x="164" y="47"/>
                  </a:lnTo>
                  <a:lnTo>
                    <a:pt x="162" y="45"/>
                  </a:lnTo>
                  <a:lnTo>
                    <a:pt x="157" y="40"/>
                  </a:lnTo>
                  <a:lnTo>
                    <a:pt x="152" y="37"/>
                  </a:lnTo>
                  <a:lnTo>
                    <a:pt x="144" y="35"/>
                  </a:lnTo>
                  <a:lnTo>
                    <a:pt x="139" y="30"/>
                  </a:lnTo>
                  <a:lnTo>
                    <a:pt x="137" y="30"/>
                  </a:lnTo>
                  <a:lnTo>
                    <a:pt x="132" y="27"/>
                  </a:lnTo>
                  <a:lnTo>
                    <a:pt x="129" y="25"/>
                  </a:lnTo>
                  <a:lnTo>
                    <a:pt x="124" y="22"/>
                  </a:lnTo>
                  <a:lnTo>
                    <a:pt x="119" y="20"/>
                  </a:lnTo>
                  <a:lnTo>
                    <a:pt x="117" y="20"/>
                  </a:lnTo>
                  <a:lnTo>
                    <a:pt x="114" y="15"/>
                  </a:lnTo>
                  <a:lnTo>
                    <a:pt x="109" y="15"/>
                  </a:lnTo>
                  <a:lnTo>
                    <a:pt x="104" y="13"/>
                  </a:lnTo>
                  <a:lnTo>
                    <a:pt x="99" y="10"/>
                  </a:lnTo>
                  <a:lnTo>
                    <a:pt x="94" y="10"/>
                  </a:lnTo>
                  <a:lnTo>
                    <a:pt x="92" y="8"/>
                  </a:lnTo>
                  <a:lnTo>
                    <a:pt x="87" y="5"/>
                  </a:lnTo>
                  <a:lnTo>
                    <a:pt x="84" y="5"/>
                  </a:lnTo>
                  <a:lnTo>
                    <a:pt x="79" y="3"/>
                  </a:lnTo>
                  <a:lnTo>
                    <a:pt x="74" y="3"/>
                  </a:lnTo>
                  <a:lnTo>
                    <a:pt x="69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59" y="0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39" y="0"/>
                  </a:lnTo>
                  <a:lnTo>
                    <a:pt x="34" y="0"/>
                  </a:lnTo>
                  <a:lnTo>
                    <a:pt x="29" y="3"/>
                  </a:lnTo>
                  <a:lnTo>
                    <a:pt x="27" y="5"/>
                  </a:lnTo>
                  <a:lnTo>
                    <a:pt x="19" y="10"/>
                  </a:lnTo>
                  <a:lnTo>
                    <a:pt x="15" y="15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10" y="25"/>
                  </a:lnTo>
                  <a:lnTo>
                    <a:pt x="5" y="30"/>
                  </a:lnTo>
                  <a:lnTo>
                    <a:pt x="5" y="35"/>
                  </a:lnTo>
                  <a:lnTo>
                    <a:pt x="2" y="40"/>
                  </a:lnTo>
                  <a:lnTo>
                    <a:pt x="2" y="45"/>
                  </a:lnTo>
                  <a:lnTo>
                    <a:pt x="0" y="52"/>
                  </a:lnTo>
                  <a:lnTo>
                    <a:pt x="0" y="57"/>
                  </a:lnTo>
                  <a:lnTo>
                    <a:pt x="0" y="65"/>
                  </a:lnTo>
                  <a:lnTo>
                    <a:pt x="0" y="72"/>
                  </a:lnTo>
                  <a:lnTo>
                    <a:pt x="0" y="82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2" y="110"/>
                  </a:lnTo>
                  <a:lnTo>
                    <a:pt x="5" y="120"/>
                  </a:lnTo>
                  <a:lnTo>
                    <a:pt x="5" y="130"/>
                  </a:lnTo>
                  <a:lnTo>
                    <a:pt x="7" y="140"/>
                  </a:lnTo>
                  <a:lnTo>
                    <a:pt x="10" y="147"/>
                  </a:lnTo>
                  <a:lnTo>
                    <a:pt x="10" y="155"/>
                  </a:lnTo>
                  <a:lnTo>
                    <a:pt x="15" y="162"/>
                  </a:lnTo>
                  <a:lnTo>
                    <a:pt x="15" y="169"/>
                  </a:lnTo>
                  <a:lnTo>
                    <a:pt x="17" y="174"/>
                  </a:lnTo>
                  <a:lnTo>
                    <a:pt x="19" y="182"/>
                  </a:lnTo>
                  <a:lnTo>
                    <a:pt x="22" y="184"/>
                  </a:lnTo>
                  <a:lnTo>
                    <a:pt x="24" y="189"/>
                  </a:lnTo>
                  <a:lnTo>
                    <a:pt x="27" y="194"/>
                  </a:lnTo>
                  <a:lnTo>
                    <a:pt x="29" y="199"/>
                  </a:lnTo>
                  <a:lnTo>
                    <a:pt x="37" y="204"/>
                  </a:lnTo>
                  <a:lnTo>
                    <a:pt x="44" y="207"/>
                  </a:lnTo>
                  <a:lnTo>
                    <a:pt x="49" y="209"/>
                  </a:lnTo>
                  <a:lnTo>
                    <a:pt x="57" y="209"/>
                  </a:lnTo>
                  <a:lnTo>
                    <a:pt x="59" y="209"/>
                  </a:lnTo>
                  <a:lnTo>
                    <a:pt x="64" y="209"/>
                  </a:lnTo>
                  <a:lnTo>
                    <a:pt x="67" y="207"/>
                  </a:lnTo>
                  <a:lnTo>
                    <a:pt x="69" y="207"/>
                  </a:lnTo>
                  <a:lnTo>
                    <a:pt x="74" y="204"/>
                  </a:lnTo>
                  <a:lnTo>
                    <a:pt x="79" y="202"/>
                  </a:lnTo>
                  <a:lnTo>
                    <a:pt x="82" y="199"/>
                  </a:lnTo>
                  <a:lnTo>
                    <a:pt x="84" y="197"/>
                  </a:lnTo>
                  <a:lnTo>
                    <a:pt x="89" y="194"/>
                  </a:lnTo>
                  <a:lnTo>
                    <a:pt x="92" y="192"/>
                  </a:lnTo>
                  <a:lnTo>
                    <a:pt x="97" y="189"/>
                  </a:lnTo>
                  <a:lnTo>
                    <a:pt x="99" y="184"/>
                  </a:lnTo>
                  <a:lnTo>
                    <a:pt x="104" y="182"/>
                  </a:lnTo>
                  <a:lnTo>
                    <a:pt x="107" y="179"/>
                  </a:lnTo>
                  <a:lnTo>
                    <a:pt x="109" y="174"/>
                  </a:lnTo>
                  <a:lnTo>
                    <a:pt x="114" y="169"/>
                  </a:lnTo>
                  <a:lnTo>
                    <a:pt x="117" y="167"/>
                  </a:lnTo>
                  <a:lnTo>
                    <a:pt x="119" y="162"/>
                  </a:lnTo>
                  <a:lnTo>
                    <a:pt x="124" y="159"/>
                  </a:lnTo>
                  <a:lnTo>
                    <a:pt x="127" y="155"/>
                  </a:lnTo>
                  <a:lnTo>
                    <a:pt x="129" y="150"/>
                  </a:lnTo>
                  <a:lnTo>
                    <a:pt x="132" y="145"/>
                  </a:lnTo>
                  <a:lnTo>
                    <a:pt x="134" y="142"/>
                  </a:lnTo>
                  <a:lnTo>
                    <a:pt x="139" y="137"/>
                  </a:lnTo>
                  <a:lnTo>
                    <a:pt x="139" y="135"/>
                  </a:lnTo>
                  <a:lnTo>
                    <a:pt x="144" y="130"/>
                  </a:lnTo>
                  <a:lnTo>
                    <a:pt x="147" y="125"/>
                  </a:lnTo>
                  <a:lnTo>
                    <a:pt x="149" y="122"/>
                  </a:lnTo>
                  <a:lnTo>
                    <a:pt x="152" y="120"/>
                  </a:lnTo>
                  <a:lnTo>
                    <a:pt x="154" y="115"/>
                  </a:lnTo>
                  <a:lnTo>
                    <a:pt x="154" y="110"/>
                  </a:lnTo>
                  <a:lnTo>
                    <a:pt x="159" y="107"/>
                  </a:lnTo>
                  <a:lnTo>
                    <a:pt x="162" y="102"/>
                  </a:lnTo>
                  <a:lnTo>
                    <a:pt x="164" y="97"/>
                  </a:lnTo>
                  <a:lnTo>
                    <a:pt x="167" y="92"/>
                  </a:lnTo>
                  <a:lnTo>
                    <a:pt x="169" y="90"/>
                  </a:lnTo>
                  <a:lnTo>
                    <a:pt x="169" y="85"/>
                  </a:lnTo>
                  <a:lnTo>
                    <a:pt x="172" y="85"/>
                  </a:lnTo>
                  <a:lnTo>
                    <a:pt x="172" y="52"/>
                  </a:lnTo>
                  <a:close/>
                </a:path>
              </a:pathLst>
            </a:custGeom>
            <a:solidFill>
              <a:srgbClr val="FF19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6"/>
            <p:cNvSpPr>
              <a:spLocks/>
            </p:cNvSpPr>
            <p:nvPr/>
          </p:nvSpPr>
          <p:spPr bwMode="auto">
            <a:xfrm>
              <a:off x="1207" y="731"/>
              <a:ext cx="762" cy="1066"/>
            </a:xfrm>
            <a:custGeom>
              <a:avLst/>
              <a:gdLst>
                <a:gd name="T0" fmla="*/ 149 w 762"/>
                <a:gd name="T1" fmla="*/ 1064 h 1066"/>
                <a:gd name="T2" fmla="*/ 129 w 762"/>
                <a:gd name="T3" fmla="*/ 1059 h 1066"/>
                <a:gd name="T4" fmla="*/ 114 w 762"/>
                <a:gd name="T5" fmla="*/ 1054 h 1066"/>
                <a:gd name="T6" fmla="*/ 97 w 762"/>
                <a:gd name="T7" fmla="*/ 1044 h 1066"/>
                <a:gd name="T8" fmla="*/ 79 w 762"/>
                <a:gd name="T9" fmla="*/ 1034 h 1066"/>
                <a:gd name="T10" fmla="*/ 59 w 762"/>
                <a:gd name="T11" fmla="*/ 1022 h 1066"/>
                <a:gd name="T12" fmla="*/ 44 w 762"/>
                <a:gd name="T13" fmla="*/ 1004 h 1066"/>
                <a:gd name="T14" fmla="*/ 27 w 762"/>
                <a:gd name="T15" fmla="*/ 982 h 1066"/>
                <a:gd name="T16" fmla="*/ 15 w 762"/>
                <a:gd name="T17" fmla="*/ 957 h 1066"/>
                <a:gd name="T18" fmla="*/ 5 w 762"/>
                <a:gd name="T19" fmla="*/ 927 h 1066"/>
                <a:gd name="T20" fmla="*/ 0 w 762"/>
                <a:gd name="T21" fmla="*/ 892 h 1066"/>
                <a:gd name="T22" fmla="*/ 0 w 762"/>
                <a:gd name="T23" fmla="*/ 850 h 1066"/>
                <a:gd name="T24" fmla="*/ 5 w 762"/>
                <a:gd name="T25" fmla="*/ 805 h 1066"/>
                <a:gd name="T26" fmla="*/ 17 w 762"/>
                <a:gd name="T27" fmla="*/ 752 h 1066"/>
                <a:gd name="T28" fmla="*/ 39 w 762"/>
                <a:gd name="T29" fmla="*/ 695 h 1066"/>
                <a:gd name="T30" fmla="*/ 69 w 762"/>
                <a:gd name="T31" fmla="*/ 630 h 1066"/>
                <a:gd name="T32" fmla="*/ 109 w 762"/>
                <a:gd name="T33" fmla="*/ 566 h 1066"/>
                <a:gd name="T34" fmla="*/ 157 w 762"/>
                <a:gd name="T35" fmla="*/ 498 h 1066"/>
                <a:gd name="T36" fmla="*/ 211 w 762"/>
                <a:gd name="T37" fmla="*/ 431 h 1066"/>
                <a:gd name="T38" fmla="*/ 269 w 762"/>
                <a:gd name="T39" fmla="*/ 366 h 1066"/>
                <a:gd name="T40" fmla="*/ 331 w 762"/>
                <a:gd name="T41" fmla="*/ 302 h 1066"/>
                <a:gd name="T42" fmla="*/ 393 w 762"/>
                <a:gd name="T43" fmla="*/ 242 h 1066"/>
                <a:gd name="T44" fmla="*/ 458 w 762"/>
                <a:gd name="T45" fmla="*/ 184 h 1066"/>
                <a:gd name="T46" fmla="*/ 518 w 762"/>
                <a:gd name="T47" fmla="*/ 132 h 1066"/>
                <a:gd name="T48" fmla="*/ 578 w 762"/>
                <a:gd name="T49" fmla="*/ 87 h 1066"/>
                <a:gd name="T50" fmla="*/ 630 w 762"/>
                <a:gd name="T51" fmla="*/ 52 h 1066"/>
                <a:gd name="T52" fmla="*/ 677 w 762"/>
                <a:gd name="T53" fmla="*/ 23 h 1066"/>
                <a:gd name="T54" fmla="*/ 715 w 762"/>
                <a:gd name="T55" fmla="*/ 5 h 1066"/>
                <a:gd name="T56" fmla="*/ 742 w 762"/>
                <a:gd name="T57" fmla="*/ 0 h 1066"/>
                <a:gd name="T58" fmla="*/ 760 w 762"/>
                <a:gd name="T59" fmla="*/ 5 h 1066"/>
                <a:gd name="T60" fmla="*/ 762 w 762"/>
                <a:gd name="T61" fmla="*/ 25 h 1066"/>
                <a:gd name="T62" fmla="*/ 762 w 762"/>
                <a:gd name="T63" fmla="*/ 47 h 1066"/>
                <a:gd name="T64" fmla="*/ 760 w 762"/>
                <a:gd name="T65" fmla="*/ 75 h 1066"/>
                <a:gd name="T66" fmla="*/ 757 w 762"/>
                <a:gd name="T67" fmla="*/ 105 h 1066"/>
                <a:gd name="T68" fmla="*/ 755 w 762"/>
                <a:gd name="T69" fmla="*/ 135 h 1066"/>
                <a:gd name="T70" fmla="*/ 750 w 762"/>
                <a:gd name="T71" fmla="*/ 167 h 1066"/>
                <a:gd name="T72" fmla="*/ 745 w 762"/>
                <a:gd name="T73" fmla="*/ 197 h 1066"/>
                <a:gd name="T74" fmla="*/ 737 w 762"/>
                <a:gd name="T75" fmla="*/ 232 h 1066"/>
                <a:gd name="T76" fmla="*/ 727 w 762"/>
                <a:gd name="T77" fmla="*/ 264 h 1066"/>
                <a:gd name="T78" fmla="*/ 717 w 762"/>
                <a:gd name="T79" fmla="*/ 297 h 1066"/>
                <a:gd name="T80" fmla="*/ 707 w 762"/>
                <a:gd name="T81" fmla="*/ 329 h 1066"/>
                <a:gd name="T82" fmla="*/ 692 w 762"/>
                <a:gd name="T83" fmla="*/ 361 h 1066"/>
                <a:gd name="T84" fmla="*/ 677 w 762"/>
                <a:gd name="T85" fmla="*/ 391 h 1066"/>
                <a:gd name="T86" fmla="*/ 662 w 762"/>
                <a:gd name="T87" fmla="*/ 419 h 1066"/>
                <a:gd name="T88" fmla="*/ 645 w 762"/>
                <a:gd name="T89" fmla="*/ 446 h 1066"/>
                <a:gd name="T90" fmla="*/ 625 w 762"/>
                <a:gd name="T91" fmla="*/ 471 h 1066"/>
                <a:gd name="T92" fmla="*/ 603 w 762"/>
                <a:gd name="T93" fmla="*/ 493 h 1066"/>
                <a:gd name="T94" fmla="*/ 578 w 762"/>
                <a:gd name="T95" fmla="*/ 521 h 1066"/>
                <a:gd name="T96" fmla="*/ 548 w 762"/>
                <a:gd name="T97" fmla="*/ 556 h 1066"/>
                <a:gd name="T98" fmla="*/ 513 w 762"/>
                <a:gd name="T99" fmla="*/ 593 h 1066"/>
                <a:gd name="T100" fmla="*/ 478 w 762"/>
                <a:gd name="T101" fmla="*/ 638 h 1066"/>
                <a:gd name="T102" fmla="*/ 438 w 762"/>
                <a:gd name="T103" fmla="*/ 685 h 1066"/>
                <a:gd name="T104" fmla="*/ 403 w 762"/>
                <a:gd name="T105" fmla="*/ 733 h 1066"/>
                <a:gd name="T106" fmla="*/ 363 w 762"/>
                <a:gd name="T107" fmla="*/ 782 h 1066"/>
                <a:gd name="T108" fmla="*/ 326 w 762"/>
                <a:gd name="T109" fmla="*/ 832 h 1066"/>
                <a:gd name="T110" fmla="*/ 289 w 762"/>
                <a:gd name="T111" fmla="*/ 880 h 1066"/>
                <a:gd name="T112" fmla="*/ 259 w 762"/>
                <a:gd name="T113" fmla="*/ 924 h 1066"/>
                <a:gd name="T114" fmla="*/ 226 w 762"/>
                <a:gd name="T115" fmla="*/ 964 h 1066"/>
                <a:gd name="T116" fmla="*/ 201 w 762"/>
                <a:gd name="T117" fmla="*/ 999 h 1066"/>
                <a:gd name="T118" fmla="*/ 179 w 762"/>
                <a:gd name="T119" fmla="*/ 1029 h 1066"/>
                <a:gd name="T120" fmla="*/ 164 w 762"/>
                <a:gd name="T121" fmla="*/ 1049 h 1066"/>
                <a:gd name="T122" fmla="*/ 154 w 762"/>
                <a:gd name="T123" fmla="*/ 1064 h 106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62" h="1066">
                  <a:moveTo>
                    <a:pt x="154" y="1066"/>
                  </a:moveTo>
                  <a:lnTo>
                    <a:pt x="154" y="1066"/>
                  </a:lnTo>
                  <a:lnTo>
                    <a:pt x="149" y="1066"/>
                  </a:lnTo>
                  <a:lnTo>
                    <a:pt x="149" y="1064"/>
                  </a:lnTo>
                  <a:lnTo>
                    <a:pt x="144" y="1064"/>
                  </a:lnTo>
                  <a:lnTo>
                    <a:pt x="139" y="1061"/>
                  </a:lnTo>
                  <a:lnTo>
                    <a:pt x="132" y="1059"/>
                  </a:lnTo>
                  <a:lnTo>
                    <a:pt x="129" y="1059"/>
                  </a:lnTo>
                  <a:lnTo>
                    <a:pt x="124" y="1059"/>
                  </a:lnTo>
                  <a:lnTo>
                    <a:pt x="122" y="1056"/>
                  </a:lnTo>
                  <a:lnTo>
                    <a:pt x="119" y="1056"/>
                  </a:lnTo>
                  <a:lnTo>
                    <a:pt x="114" y="1054"/>
                  </a:lnTo>
                  <a:lnTo>
                    <a:pt x="109" y="1051"/>
                  </a:lnTo>
                  <a:lnTo>
                    <a:pt x="104" y="1049"/>
                  </a:lnTo>
                  <a:lnTo>
                    <a:pt x="99" y="1049"/>
                  </a:lnTo>
                  <a:lnTo>
                    <a:pt x="97" y="1044"/>
                  </a:lnTo>
                  <a:lnTo>
                    <a:pt x="92" y="1044"/>
                  </a:lnTo>
                  <a:lnTo>
                    <a:pt x="87" y="1039"/>
                  </a:lnTo>
                  <a:lnTo>
                    <a:pt x="84" y="1039"/>
                  </a:lnTo>
                  <a:lnTo>
                    <a:pt x="79" y="1034"/>
                  </a:lnTo>
                  <a:lnTo>
                    <a:pt x="74" y="1031"/>
                  </a:lnTo>
                  <a:lnTo>
                    <a:pt x="69" y="1029"/>
                  </a:lnTo>
                  <a:lnTo>
                    <a:pt x="64" y="1024"/>
                  </a:lnTo>
                  <a:lnTo>
                    <a:pt x="59" y="1022"/>
                  </a:lnTo>
                  <a:lnTo>
                    <a:pt x="54" y="1017"/>
                  </a:lnTo>
                  <a:lnTo>
                    <a:pt x="52" y="1014"/>
                  </a:lnTo>
                  <a:lnTo>
                    <a:pt x="49" y="1009"/>
                  </a:lnTo>
                  <a:lnTo>
                    <a:pt x="44" y="1004"/>
                  </a:lnTo>
                  <a:lnTo>
                    <a:pt x="39" y="999"/>
                  </a:lnTo>
                  <a:lnTo>
                    <a:pt x="34" y="994"/>
                  </a:lnTo>
                  <a:lnTo>
                    <a:pt x="32" y="989"/>
                  </a:lnTo>
                  <a:lnTo>
                    <a:pt x="27" y="982"/>
                  </a:lnTo>
                  <a:lnTo>
                    <a:pt x="25" y="977"/>
                  </a:lnTo>
                  <a:lnTo>
                    <a:pt x="20" y="969"/>
                  </a:lnTo>
                  <a:lnTo>
                    <a:pt x="17" y="964"/>
                  </a:lnTo>
                  <a:lnTo>
                    <a:pt x="15" y="957"/>
                  </a:lnTo>
                  <a:lnTo>
                    <a:pt x="12" y="949"/>
                  </a:lnTo>
                  <a:lnTo>
                    <a:pt x="10" y="942"/>
                  </a:lnTo>
                  <a:lnTo>
                    <a:pt x="7" y="934"/>
                  </a:lnTo>
                  <a:lnTo>
                    <a:pt x="5" y="927"/>
                  </a:lnTo>
                  <a:lnTo>
                    <a:pt x="2" y="919"/>
                  </a:lnTo>
                  <a:lnTo>
                    <a:pt x="2" y="909"/>
                  </a:lnTo>
                  <a:lnTo>
                    <a:pt x="0" y="902"/>
                  </a:lnTo>
                  <a:lnTo>
                    <a:pt x="0" y="892"/>
                  </a:lnTo>
                  <a:lnTo>
                    <a:pt x="0" y="882"/>
                  </a:lnTo>
                  <a:lnTo>
                    <a:pt x="0" y="872"/>
                  </a:lnTo>
                  <a:lnTo>
                    <a:pt x="0" y="862"/>
                  </a:lnTo>
                  <a:lnTo>
                    <a:pt x="0" y="850"/>
                  </a:lnTo>
                  <a:lnTo>
                    <a:pt x="0" y="840"/>
                  </a:lnTo>
                  <a:lnTo>
                    <a:pt x="2" y="830"/>
                  </a:lnTo>
                  <a:lnTo>
                    <a:pt x="5" y="817"/>
                  </a:lnTo>
                  <a:lnTo>
                    <a:pt x="5" y="805"/>
                  </a:lnTo>
                  <a:lnTo>
                    <a:pt x="7" y="792"/>
                  </a:lnTo>
                  <a:lnTo>
                    <a:pt x="10" y="780"/>
                  </a:lnTo>
                  <a:lnTo>
                    <a:pt x="15" y="767"/>
                  </a:lnTo>
                  <a:lnTo>
                    <a:pt x="17" y="752"/>
                  </a:lnTo>
                  <a:lnTo>
                    <a:pt x="22" y="740"/>
                  </a:lnTo>
                  <a:lnTo>
                    <a:pt x="27" y="725"/>
                  </a:lnTo>
                  <a:lnTo>
                    <a:pt x="34" y="710"/>
                  </a:lnTo>
                  <a:lnTo>
                    <a:pt x="39" y="695"/>
                  </a:lnTo>
                  <a:lnTo>
                    <a:pt x="44" y="680"/>
                  </a:lnTo>
                  <a:lnTo>
                    <a:pt x="52" y="663"/>
                  </a:lnTo>
                  <a:lnTo>
                    <a:pt x="59" y="648"/>
                  </a:lnTo>
                  <a:lnTo>
                    <a:pt x="69" y="630"/>
                  </a:lnTo>
                  <a:lnTo>
                    <a:pt x="79" y="615"/>
                  </a:lnTo>
                  <a:lnTo>
                    <a:pt x="87" y="601"/>
                  </a:lnTo>
                  <a:lnTo>
                    <a:pt x="99" y="583"/>
                  </a:lnTo>
                  <a:lnTo>
                    <a:pt x="109" y="566"/>
                  </a:lnTo>
                  <a:lnTo>
                    <a:pt x="119" y="548"/>
                  </a:lnTo>
                  <a:lnTo>
                    <a:pt x="132" y="531"/>
                  </a:lnTo>
                  <a:lnTo>
                    <a:pt x="144" y="516"/>
                  </a:lnTo>
                  <a:lnTo>
                    <a:pt x="157" y="498"/>
                  </a:lnTo>
                  <a:lnTo>
                    <a:pt x="169" y="481"/>
                  </a:lnTo>
                  <a:lnTo>
                    <a:pt x="184" y="466"/>
                  </a:lnTo>
                  <a:lnTo>
                    <a:pt x="199" y="449"/>
                  </a:lnTo>
                  <a:lnTo>
                    <a:pt x="211" y="431"/>
                  </a:lnTo>
                  <a:lnTo>
                    <a:pt x="226" y="416"/>
                  </a:lnTo>
                  <a:lnTo>
                    <a:pt x="239" y="399"/>
                  </a:lnTo>
                  <a:lnTo>
                    <a:pt x="254" y="381"/>
                  </a:lnTo>
                  <a:lnTo>
                    <a:pt x="269" y="366"/>
                  </a:lnTo>
                  <a:lnTo>
                    <a:pt x="286" y="349"/>
                  </a:lnTo>
                  <a:lnTo>
                    <a:pt x="301" y="334"/>
                  </a:lnTo>
                  <a:lnTo>
                    <a:pt x="316" y="317"/>
                  </a:lnTo>
                  <a:lnTo>
                    <a:pt x="331" y="302"/>
                  </a:lnTo>
                  <a:lnTo>
                    <a:pt x="348" y="287"/>
                  </a:lnTo>
                  <a:lnTo>
                    <a:pt x="363" y="272"/>
                  </a:lnTo>
                  <a:lnTo>
                    <a:pt x="378" y="257"/>
                  </a:lnTo>
                  <a:lnTo>
                    <a:pt x="393" y="242"/>
                  </a:lnTo>
                  <a:lnTo>
                    <a:pt x="411" y="227"/>
                  </a:lnTo>
                  <a:lnTo>
                    <a:pt x="426" y="212"/>
                  </a:lnTo>
                  <a:lnTo>
                    <a:pt x="443" y="199"/>
                  </a:lnTo>
                  <a:lnTo>
                    <a:pt x="458" y="184"/>
                  </a:lnTo>
                  <a:lnTo>
                    <a:pt x="473" y="172"/>
                  </a:lnTo>
                  <a:lnTo>
                    <a:pt x="488" y="157"/>
                  </a:lnTo>
                  <a:lnTo>
                    <a:pt x="503" y="147"/>
                  </a:lnTo>
                  <a:lnTo>
                    <a:pt x="518" y="132"/>
                  </a:lnTo>
                  <a:lnTo>
                    <a:pt x="533" y="122"/>
                  </a:lnTo>
                  <a:lnTo>
                    <a:pt x="548" y="110"/>
                  </a:lnTo>
                  <a:lnTo>
                    <a:pt x="563" y="100"/>
                  </a:lnTo>
                  <a:lnTo>
                    <a:pt x="578" y="87"/>
                  </a:lnTo>
                  <a:lnTo>
                    <a:pt x="590" y="77"/>
                  </a:lnTo>
                  <a:lnTo>
                    <a:pt x="603" y="67"/>
                  </a:lnTo>
                  <a:lnTo>
                    <a:pt x="618" y="60"/>
                  </a:lnTo>
                  <a:lnTo>
                    <a:pt x="630" y="52"/>
                  </a:lnTo>
                  <a:lnTo>
                    <a:pt x="643" y="45"/>
                  </a:lnTo>
                  <a:lnTo>
                    <a:pt x="652" y="38"/>
                  </a:lnTo>
                  <a:lnTo>
                    <a:pt x="667" y="33"/>
                  </a:lnTo>
                  <a:lnTo>
                    <a:pt x="677" y="23"/>
                  </a:lnTo>
                  <a:lnTo>
                    <a:pt x="687" y="18"/>
                  </a:lnTo>
                  <a:lnTo>
                    <a:pt x="697" y="13"/>
                  </a:lnTo>
                  <a:lnTo>
                    <a:pt x="705" y="10"/>
                  </a:lnTo>
                  <a:lnTo>
                    <a:pt x="715" y="5"/>
                  </a:lnTo>
                  <a:lnTo>
                    <a:pt x="722" y="3"/>
                  </a:lnTo>
                  <a:lnTo>
                    <a:pt x="730" y="3"/>
                  </a:lnTo>
                  <a:lnTo>
                    <a:pt x="737" y="0"/>
                  </a:lnTo>
                  <a:lnTo>
                    <a:pt x="742" y="0"/>
                  </a:lnTo>
                  <a:lnTo>
                    <a:pt x="747" y="0"/>
                  </a:lnTo>
                  <a:lnTo>
                    <a:pt x="752" y="3"/>
                  </a:lnTo>
                  <a:lnTo>
                    <a:pt x="757" y="3"/>
                  </a:lnTo>
                  <a:lnTo>
                    <a:pt x="760" y="5"/>
                  </a:lnTo>
                  <a:lnTo>
                    <a:pt x="762" y="10"/>
                  </a:lnTo>
                  <a:lnTo>
                    <a:pt x="762" y="13"/>
                  </a:lnTo>
                  <a:lnTo>
                    <a:pt x="762" y="20"/>
                  </a:lnTo>
                  <a:lnTo>
                    <a:pt x="762" y="25"/>
                  </a:lnTo>
                  <a:lnTo>
                    <a:pt x="762" y="33"/>
                  </a:lnTo>
                  <a:lnTo>
                    <a:pt x="762" y="38"/>
                  </a:lnTo>
                  <a:lnTo>
                    <a:pt x="762" y="42"/>
                  </a:lnTo>
                  <a:lnTo>
                    <a:pt x="762" y="47"/>
                  </a:lnTo>
                  <a:lnTo>
                    <a:pt x="762" y="57"/>
                  </a:lnTo>
                  <a:lnTo>
                    <a:pt x="762" y="62"/>
                  </a:lnTo>
                  <a:lnTo>
                    <a:pt x="762" y="70"/>
                  </a:lnTo>
                  <a:lnTo>
                    <a:pt x="760" y="75"/>
                  </a:lnTo>
                  <a:lnTo>
                    <a:pt x="760" y="82"/>
                  </a:lnTo>
                  <a:lnTo>
                    <a:pt x="760" y="90"/>
                  </a:lnTo>
                  <a:lnTo>
                    <a:pt x="760" y="97"/>
                  </a:lnTo>
                  <a:lnTo>
                    <a:pt x="757" y="105"/>
                  </a:lnTo>
                  <a:lnTo>
                    <a:pt x="757" y="112"/>
                  </a:lnTo>
                  <a:lnTo>
                    <a:pt x="757" y="120"/>
                  </a:lnTo>
                  <a:lnTo>
                    <a:pt x="757" y="127"/>
                  </a:lnTo>
                  <a:lnTo>
                    <a:pt x="755" y="135"/>
                  </a:lnTo>
                  <a:lnTo>
                    <a:pt x="752" y="142"/>
                  </a:lnTo>
                  <a:lnTo>
                    <a:pt x="752" y="150"/>
                  </a:lnTo>
                  <a:lnTo>
                    <a:pt x="752" y="157"/>
                  </a:lnTo>
                  <a:lnTo>
                    <a:pt x="750" y="167"/>
                  </a:lnTo>
                  <a:lnTo>
                    <a:pt x="747" y="175"/>
                  </a:lnTo>
                  <a:lnTo>
                    <a:pt x="747" y="182"/>
                  </a:lnTo>
                  <a:lnTo>
                    <a:pt x="747" y="192"/>
                  </a:lnTo>
                  <a:lnTo>
                    <a:pt x="745" y="197"/>
                  </a:lnTo>
                  <a:lnTo>
                    <a:pt x="742" y="207"/>
                  </a:lnTo>
                  <a:lnTo>
                    <a:pt x="740" y="214"/>
                  </a:lnTo>
                  <a:lnTo>
                    <a:pt x="740" y="222"/>
                  </a:lnTo>
                  <a:lnTo>
                    <a:pt x="737" y="232"/>
                  </a:lnTo>
                  <a:lnTo>
                    <a:pt x="735" y="239"/>
                  </a:lnTo>
                  <a:lnTo>
                    <a:pt x="732" y="247"/>
                  </a:lnTo>
                  <a:lnTo>
                    <a:pt x="732" y="257"/>
                  </a:lnTo>
                  <a:lnTo>
                    <a:pt x="727" y="264"/>
                  </a:lnTo>
                  <a:lnTo>
                    <a:pt x="727" y="272"/>
                  </a:lnTo>
                  <a:lnTo>
                    <a:pt x="722" y="282"/>
                  </a:lnTo>
                  <a:lnTo>
                    <a:pt x="722" y="289"/>
                  </a:lnTo>
                  <a:lnTo>
                    <a:pt x="717" y="297"/>
                  </a:lnTo>
                  <a:lnTo>
                    <a:pt x="715" y="307"/>
                  </a:lnTo>
                  <a:lnTo>
                    <a:pt x="712" y="314"/>
                  </a:lnTo>
                  <a:lnTo>
                    <a:pt x="710" y="321"/>
                  </a:lnTo>
                  <a:lnTo>
                    <a:pt x="707" y="329"/>
                  </a:lnTo>
                  <a:lnTo>
                    <a:pt x="702" y="336"/>
                  </a:lnTo>
                  <a:lnTo>
                    <a:pt x="700" y="346"/>
                  </a:lnTo>
                  <a:lnTo>
                    <a:pt x="697" y="354"/>
                  </a:lnTo>
                  <a:lnTo>
                    <a:pt x="692" y="361"/>
                  </a:lnTo>
                  <a:lnTo>
                    <a:pt x="690" y="369"/>
                  </a:lnTo>
                  <a:lnTo>
                    <a:pt x="687" y="376"/>
                  </a:lnTo>
                  <a:lnTo>
                    <a:pt x="682" y="384"/>
                  </a:lnTo>
                  <a:lnTo>
                    <a:pt x="677" y="391"/>
                  </a:lnTo>
                  <a:lnTo>
                    <a:pt x="675" y="399"/>
                  </a:lnTo>
                  <a:lnTo>
                    <a:pt x="672" y="406"/>
                  </a:lnTo>
                  <a:lnTo>
                    <a:pt x="667" y="414"/>
                  </a:lnTo>
                  <a:lnTo>
                    <a:pt x="662" y="419"/>
                  </a:lnTo>
                  <a:lnTo>
                    <a:pt x="657" y="426"/>
                  </a:lnTo>
                  <a:lnTo>
                    <a:pt x="652" y="434"/>
                  </a:lnTo>
                  <a:lnTo>
                    <a:pt x="650" y="441"/>
                  </a:lnTo>
                  <a:lnTo>
                    <a:pt x="645" y="446"/>
                  </a:lnTo>
                  <a:lnTo>
                    <a:pt x="640" y="454"/>
                  </a:lnTo>
                  <a:lnTo>
                    <a:pt x="635" y="459"/>
                  </a:lnTo>
                  <a:lnTo>
                    <a:pt x="630" y="466"/>
                  </a:lnTo>
                  <a:lnTo>
                    <a:pt x="625" y="471"/>
                  </a:lnTo>
                  <a:lnTo>
                    <a:pt x="618" y="476"/>
                  </a:lnTo>
                  <a:lnTo>
                    <a:pt x="613" y="483"/>
                  </a:lnTo>
                  <a:lnTo>
                    <a:pt x="608" y="488"/>
                  </a:lnTo>
                  <a:lnTo>
                    <a:pt x="603" y="493"/>
                  </a:lnTo>
                  <a:lnTo>
                    <a:pt x="598" y="501"/>
                  </a:lnTo>
                  <a:lnTo>
                    <a:pt x="590" y="506"/>
                  </a:lnTo>
                  <a:lnTo>
                    <a:pt x="583" y="513"/>
                  </a:lnTo>
                  <a:lnTo>
                    <a:pt x="578" y="521"/>
                  </a:lnTo>
                  <a:lnTo>
                    <a:pt x="568" y="528"/>
                  </a:lnTo>
                  <a:lnTo>
                    <a:pt x="563" y="536"/>
                  </a:lnTo>
                  <a:lnTo>
                    <a:pt x="555" y="546"/>
                  </a:lnTo>
                  <a:lnTo>
                    <a:pt x="548" y="556"/>
                  </a:lnTo>
                  <a:lnTo>
                    <a:pt x="538" y="563"/>
                  </a:lnTo>
                  <a:lnTo>
                    <a:pt x="530" y="573"/>
                  </a:lnTo>
                  <a:lnTo>
                    <a:pt x="523" y="583"/>
                  </a:lnTo>
                  <a:lnTo>
                    <a:pt x="513" y="593"/>
                  </a:lnTo>
                  <a:lnTo>
                    <a:pt x="503" y="605"/>
                  </a:lnTo>
                  <a:lnTo>
                    <a:pt x="496" y="615"/>
                  </a:lnTo>
                  <a:lnTo>
                    <a:pt x="488" y="625"/>
                  </a:lnTo>
                  <a:lnTo>
                    <a:pt x="478" y="638"/>
                  </a:lnTo>
                  <a:lnTo>
                    <a:pt x="468" y="650"/>
                  </a:lnTo>
                  <a:lnTo>
                    <a:pt x="458" y="660"/>
                  </a:lnTo>
                  <a:lnTo>
                    <a:pt x="448" y="673"/>
                  </a:lnTo>
                  <a:lnTo>
                    <a:pt x="438" y="685"/>
                  </a:lnTo>
                  <a:lnTo>
                    <a:pt x="431" y="695"/>
                  </a:lnTo>
                  <a:lnTo>
                    <a:pt x="421" y="708"/>
                  </a:lnTo>
                  <a:lnTo>
                    <a:pt x="411" y="720"/>
                  </a:lnTo>
                  <a:lnTo>
                    <a:pt x="403" y="733"/>
                  </a:lnTo>
                  <a:lnTo>
                    <a:pt x="393" y="745"/>
                  </a:lnTo>
                  <a:lnTo>
                    <a:pt x="383" y="757"/>
                  </a:lnTo>
                  <a:lnTo>
                    <a:pt x="373" y="770"/>
                  </a:lnTo>
                  <a:lnTo>
                    <a:pt x="363" y="782"/>
                  </a:lnTo>
                  <a:lnTo>
                    <a:pt x="353" y="795"/>
                  </a:lnTo>
                  <a:lnTo>
                    <a:pt x="343" y="807"/>
                  </a:lnTo>
                  <a:lnTo>
                    <a:pt x="336" y="820"/>
                  </a:lnTo>
                  <a:lnTo>
                    <a:pt x="326" y="832"/>
                  </a:lnTo>
                  <a:lnTo>
                    <a:pt x="316" y="845"/>
                  </a:lnTo>
                  <a:lnTo>
                    <a:pt x="309" y="855"/>
                  </a:lnTo>
                  <a:lnTo>
                    <a:pt x="299" y="867"/>
                  </a:lnTo>
                  <a:lnTo>
                    <a:pt x="289" y="880"/>
                  </a:lnTo>
                  <a:lnTo>
                    <a:pt x="281" y="889"/>
                  </a:lnTo>
                  <a:lnTo>
                    <a:pt x="274" y="902"/>
                  </a:lnTo>
                  <a:lnTo>
                    <a:pt x="266" y="914"/>
                  </a:lnTo>
                  <a:lnTo>
                    <a:pt x="259" y="924"/>
                  </a:lnTo>
                  <a:lnTo>
                    <a:pt x="249" y="934"/>
                  </a:lnTo>
                  <a:lnTo>
                    <a:pt x="241" y="944"/>
                  </a:lnTo>
                  <a:lnTo>
                    <a:pt x="234" y="954"/>
                  </a:lnTo>
                  <a:lnTo>
                    <a:pt x="226" y="964"/>
                  </a:lnTo>
                  <a:lnTo>
                    <a:pt x="221" y="974"/>
                  </a:lnTo>
                  <a:lnTo>
                    <a:pt x="214" y="984"/>
                  </a:lnTo>
                  <a:lnTo>
                    <a:pt x="209" y="992"/>
                  </a:lnTo>
                  <a:lnTo>
                    <a:pt x="201" y="999"/>
                  </a:lnTo>
                  <a:lnTo>
                    <a:pt x="196" y="1009"/>
                  </a:lnTo>
                  <a:lnTo>
                    <a:pt x="189" y="1014"/>
                  </a:lnTo>
                  <a:lnTo>
                    <a:pt x="184" y="1022"/>
                  </a:lnTo>
                  <a:lnTo>
                    <a:pt x="179" y="1029"/>
                  </a:lnTo>
                  <a:lnTo>
                    <a:pt x="174" y="1034"/>
                  </a:lnTo>
                  <a:lnTo>
                    <a:pt x="172" y="1039"/>
                  </a:lnTo>
                  <a:lnTo>
                    <a:pt x="169" y="1046"/>
                  </a:lnTo>
                  <a:lnTo>
                    <a:pt x="164" y="1049"/>
                  </a:lnTo>
                  <a:lnTo>
                    <a:pt x="162" y="1054"/>
                  </a:lnTo>
                  <a:lnTo>
                    <a:pt x="159" y="1059"/>
                  </a:lnTo>
                  <a:lnTo>
                    <a:pt x="157" y="1061"/>
                  </a:lnTo>
                  <a:lnTo>
                    <a:pt x="154" y="1064"/>
                  </a:lnTo>
                  <a:lnTo>
                    <a:pt x="154" y="1066"/>
                  </a:lnTo>
                  <a:close/>
                </a:path>
              </a:pathLst>
            </a:custGeom>
            <a:solidFill>
              <a:srgbClr val="FF99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7"/>
            <p:cNvSpPr>
              <a:spLocks/>
            </p:cNvSpPr>
            <p:nvPr/>
          </p:nvSpPr>
          <p:spPr bwMode="auto">
            <a:xfrm>
              <a:off x="586" y="253"/>
              <a:ext cx="1109" cy="1218"/>
            </a:xfrm>
            <a:custGeom>
              <a:avLst/>
              <a:gdLst>
                <a:gd name="T0" fmla="*/ 820 w 1109"/>
                <a:gd name="T1" fmla="*/ 0 h 1218"/>
                <a:gd name="T2" fmla="*/ 785 w 1109"/>
                <a:gd name="T3" fmla="*/ 0 h 1218"/>
                <a:gd name="T4" fmla="*/ 750 w 1109"/>
                <a:gd name="T5" fmla="*/ 2 h 1218"/>
                <a:gd name="T6" fmla="*/ 710 w 1109"/>
                <a:gd name="T7" fmla="*/ 7 h 1218"/>
                <a:gd name="T8" fmla="*/ 665 w 1109"/>
                <a:gd name="T9" fmla="*/ 12 h 1218"/>
                <a:gd name="T10" fmla="*/ 616 w 1109"/>
                <a:gd name="T11" fmla="*/ 22 h 1218"/>
                <a:gd name="T12" fmla="*/ 566 w 1109"/>
                <a:gd name="T13" fmla="*/ 37 h 1218"/>
                <a:gd name="T14" fmla="*/ 516 w 1109"/>
                <a:gd name="T15" fmla="*/ 57 h 1218"/>
                <a:gd name="T16" fmla="*/ 464 w 1109"/>
                <a:gd name="T17" fmla="*/ 82 h 1218"/>
                <a:gd name="T18" fmla="*/ 411 w 1109"/>
                <a:gd name="T19" fmla="*/ 114 h 1218"/>
                <a:gd name="T20" fmla="*/ 356 w 1109"/>
                <a:gd name="T21" fmla="*/ 152 h 1218"/>
                <a:gd name="T22" fmla="*/ 302 w 1109"/>
                <a:gd name="T23" fmla="*/ 199 h 1218"/>
                <a:gd name="T24" fmla="*/ 249 w 1109"/>
                <a:gd name="T25" fmla="*/ 251 h 1218"/>
                <a:gd name="T26" fmla="*/ 197 w 1109"/>
                <a:gd name="T27" fmla="*/ 316 h 1218"/>
                <a:gd name="T28" fmla="*/ 147 w 1109"/>
                <a:gd name="T29" fmla="*/ 386 h 1218"/>
                <a:gd name="T30" fmla="*/ 102 w 1109"/>
                <a:gd name="T31" fmla="*/ 468 h 1218"/>
                <a:gd name="T32" fmla="*/ 60 w 1109"/>
                <a:gd name="T33" fmla="*/ 555 h 1218"/>
                <a:gd name="T34" fmla="*/ 27 w 1109"/>
                <a:gd name="T35" fmla="*/ 635 h 1218"/>
                <a:gd name="T36" fmla="*/ 10 w 1109"/>
                <a:gd name="T37" fmla="*/ 710 h 1218"/>
                <a:gd name="T38" fmla="*/ 3 w 1109"/>
                <a:gd name="T39" fmla="*/ 780 h 1218"/>
                <a:gd name="T40" fmla="*/ 0 w 1109"/>
                <a:gd name="T41" fmla="*/ 839 h 1218"/>
                <a:gd name="T42" fmla="*/ 10 w 1109"/>
                <a:gd name="T43" fmla="*/ 897 h 1218"/>
                <a:gd name="T44" fmla="*/ 25 w 1109"/>
                <a:gd name="T45" fmla="*/ 949 h 1218"/>
                <a:gd name="T46" fmla="*/ 47 w 1109"/>
                <a:gd name="T47" fmla="*/ 994 h 1218"/>
                <a:gd name="T48" fmla="*/ 77 w 1109"/>
                <a:gd name="T49" fmla="*/ 1036 h 1218"/>
                <a:gd name="T50" fmla="*/ 110 w 1109"/>
                <a:gd name="T51" fmla="*/ 1074 h 1218"/>
                <a:gd name="T52" fmla="*/ 147 w 1109"/>
                <a:gd name="T53" fmla="*/ 1103 h 1218"/>
                <a:gd name="T54" fmla="*/ 187 w 1109"/>
                <a:gd name="T55" fmla="*/ 1133 h 1218"/>
                <a:gd name="T56" fmla="*/ 229 w 1109"/>
                <a:gd name="T57" fmla="*/ 1158 h 1218"/>
                <a:gd name="T58" fmla="*/ 272 w 1109"/>
                <a:gd name="T59" fmla="*/ 1178 h 1218"/>
                <a:gd name="T60" fmla="*/ 317 w 1109"/>
                <a:gd name="T61" fmla="*/ 1196 h 1218"/>
                <a:gd name="T62" fmla="*/ 361 w 1109"/>
                <a:gd name="T63" fmla="*/ 1211 h 1218"/>
                <a:gd name="T64" fmla="*/ 406 w 1109"/>
                <a:gd name="T65" fmla="*/ 1218 h 1218"/>
                <a:gd name="T66" fmla="*/ 459 w 1109"/>
                <a:gd name="T67" fmla="*/ 1208 h 1218"/>
                <a:gd name="T68" fmla="*/ 516 w 1109"/>
                <a:gd name="T69" fmla="*/ 1181 h 1218"/>
                <a:gd name="T70" fmla="*/ 576 w 1109"/>
                <a:gd name="T71" fmla="*/ 1138 h 1218"/>
                <a:gd name="T72" fmla="*/ 641 w 1109"/>
                <a:gd name="T73" fmla="*/ 1086 h 1218"/>
                <a:gd name="T74" fmla="*/ 705 w 1109"/>
                <a:gd name="T75" fmla="*/ 1021 h 1218"/>
                <a:gd name="T76" fmla="*/ 770 w 1109"/>
                <a:gd name="T77" fmla="*/ 949 h 1218"/>
                <a:gd name="T78" fmla="*/ 835 w 1109"/>
                <a:gd name="T79" fmla="*/ 869 h 1218"/>
                <a:gd name="T80" fmla="*/ 895 w 1109"/>
                <a:gd name="T81" fmla="*/ 782 h 1218"/>
                <a:gd name="T82" fmla="*/ 950 w 1109"/>
                <a:gd name="T83" fmla="*/ 695 h 1218"/>
                <a:gd name="T84" fmla="*/ 999 w 1109"/>
                <a:gd name="T85" fmla="*/ 605 h 1218"/>
                <a:gd name="T86" fmla="*/ 1042 w 1109"/>
                <a:gd name="T87" fmla="*/ 516 h 1218"/>
                <a:gd name="T88" fmla="*/ 1074 w 1109"/>
                <a:gd name="T89" fmla="*/ 426 h 1218"/>
                <a:gd name="T90" fmla="*/ 1097 w 1109"/>
                <a:gd name="T91" fmla="*/ 344 h 1218"/>
                <a:gd name="T92" fmla="*/ 1109 w 1109"/>
                <a:gd name="T93" fmla="*/ 266 h 1218"/>
                <a:gd name="T94" fmla="*/ 1104 w 1109"/>
                <a:gd name="T95" fmla="*/ 197 h 1218"/>
                <a:gd name="T96" fmla="*/ 1092 w 1109"/>
                <a:gd name="T97" fmla="*/ 162 h 1218"/>
                <a:gd name="T98" fmla="*/ 1074 w 1109"/>
                <a:gd name="T99" fmla="*/ 147 h 1218"/>
                <a:gd name="T100" fmla="*/ 1059 w 1109"/>
                <a:gd name="T101" fmla="*/ 132 h 1218"/>
                <a:gd name="T102" fmla="*/ 1039 w 1109"/>
                <a:gd name="T103" fmla="*/ 117 h 1218"/>
                <a:gd name="T104" fmla="*/ 1019 w 1109"/>
                <a:gd name="T105" fmla="*/ 102 h 1218"/>
                <a:gd name="T106" fmla="*/ 994 w 1109"/>
                <a:gd name="T107" fmla="*/ 87 h 1218"/>
                <a:gd name="T108" fmla="*/ 972 w 1109"/>
                <a:gd name="T109" fmla="*/ 72 h 1218"/>
                <a:gd name="T110" fmla="*/ 950 w 1109"/>
                <a:gd name="T111" fmla="*/ 57 h 1218"/>
                <a:gd name="T112" fmla="*/ 925 w 1109"/>
                <a:gd name="T113" fmla="*/ 45 h 1218"/>
                <a:gd name="T114" fmla="*/ 905 w 1109"/>
                <a:gd name="T115" fmla="*/ 32 h 1218"/>
                <a:gd name="T116" fmla="*/ 885 w 1109"/>
                <a:gd name="T117" fmla="*/ 22 h 1218"/>
                <a:gd name="T118" fmla="*/ 867 w 1109"/>
                <a:gd name="T119" fmla="*/ 12 h 1218"/>
                <a:gd name="T120" fmla="*/ 847 w 1109"/>
                <a:gd name="T121" fmla="*/ 2 h 12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109" h="1218">
                  <a:moveTo>
                    <a:pt x="842" y="2"/>
                  </a:moveTo>
                  <a:lnTo>
                    <a:pt x="835" y="2"/>
                  </a:lnTo>
                  <a:lnTo>
                    <a:pt x="827" y="0"/>
                  </a:lnTo>
                  <a:lnTo>
                    <a:pt x="820" y="0"/>
                  </a:lnTo>
                  <a:lnTo>
                    <a:pt x="812" y="0"/>
                  </a:lnTo>
                  <a:lnTo>
                    <a:pt x="805" y="0"/>
                  </a:lnTo>
                  <a:lnTo>
                    <a:pt x="795" y="0"/>
                  </a:lnTo>
                  <a:lnTo>
                    <a:pt x="785" y="0"/>
                  </a:lnTo>
                  <a:lnTo>
                    <a:pt x="778" y="2"/>
                  </a:lnTo>
                  <a:lnTo>
                    <a:pt x="770" y="2"/>
                  </a:lnTo>
                  <a:lnTo>
                    <a:pt x="760" y="2"/>
                  </a:lnTo>
                  <a:lnTo>
                    <a:pt x="750" y="2"/>
                  </a:lnTo>
                  <a:lnTo>
                    <a:pt x="740" y="2"/>
                  </a:lnTo>
                  <a:lnTo>
                    <a:pt x="730" y="2"/>
                  </a:lnTo>
                  <a:lnTo>
                    <a:pt x="720" y="5"/>
                  </a:lnTo>
                  <a:lnTo>
                    <a:pt x="710" y="7"/>
                  </a:lnTo>
                  <a:lnTo>
                    <a:pt x="700" y="7"/>
                  </a:lnTo>
                  <a:lnTo>
                    <a:pt x="688" y="10"/>
                  </a:lnTo>
                  <a:lnTo>
                    <a:pt x="675" y="12"/>
                  </a:lnTo>
                  <a:lnTo>
                    <a:pt x="665" y="12"/>
                  </a:lnTo>
                  <a:lnTo>
                    <a:pt x="653" y="17"/>
                  </a:lnTo>
                  <a:lnTo>
                    <a:pt x="641" y="17"/>
                  </a:lnTo>
                  <a:lnTo>
                    <a:pt x="631" y="22"/>
                  </a:lnTo>
                  <a:lnTo>
                    <a:pt x="616" y="22"/>
                  </a:lnTo>
                  <a:lnTo>
                    <a:pt x="606" y="27"/>
                  </a:lnTo>
                  <a:lnTo>
                    <a:pt x="591" y="30"/>
                  </a:lnTo>
                  <a:lnTo>
                    <a:pt x="581" y="35"/>
                  </a:lnTo>
                  <a:lnTo>
                    <a:pt x="566" y="37"/>
                  </a:lnTo>
                  <a:lnTo>
                    <a:pt x="556" y="42"/>
                  </a:lnTo>
                  <a:lnTo>
                    <a:pt x="541" y="47"/>
                  </a:lnTo>
                  <a:lnTo>
                    <a:pt x="531" y="52"/>
                  </a:lnTo>
                  <a:lnTo>
                    <a:pt x="516" y="57"/>
                  </a:lnTo>
                  <a:lnTo>
                    <a:pt x="503" y="65"/>
                  </a:lnTo>
                  <a:lnTo>
                    <a:pt x="491" y="72"/>
                  </a:lnTo>
                  <a:lnTo>
                    <a:pt x="476" y="77"/>
                  </a:lnTo>
                  <a:lnTo>
                    <a:pt x="464" y="82"/>
                  </a:lnTo>
                  <a:lnTo>
                    <a:pt x="451" y="92"/>
                  </a:lnTo>
                  <a:lnTo>
                    <a:pt x="436" y="99"/>
                  </a:lnTo>
                  <a:lnTo>
                    <a:pt x="424" y="107"/>
                  </a:lnTo>
                  <a:lnTo>
                    <a:pt x="411" y="114"/>
                  </a:lnTo>
                  <a:lnTo>
                    <a:pt x="396" y="124"/>
                  </a:lnTo>
                  <a:lnTo>
                    <a:pt x="381" y="134"/>
                  </a:lnTo>
                  <a:lnTo>
                    <a:pt x="369" y="142"/>
                  </a:lnTo>
                  <a:lnTo>
                    <a:pt x="356" y="152"/>
                  </a:lnTo>
                  <a:lnTo>
                    <a:pt x="341" y="164"/>
                  </a:lnTo>
                  <a:lnTo>
                    <a:pt x="329" y="177"/>
                  </a:lnTo>
                  <a:lnTo>
                    <a:pt x="317" y="187"/>
                  </a:lnTo>
                  <a:lnTo>
                    <a:pt x="302" y="199"/>
                  </a:lnTo>
                  <a:lnTo>
                    <a:pt x="289" y="212"/>
                  </a:lnTo>
                  <a:lnTo>
                    <a:pt x="277" y="224"/>
                  </a:lnTo>
                  <a:lnTo>
                    <a:pt x="262" y="239"/>
                  </a:lnTo>
                  <a:lnTo>
                    <a:pt x="249" y="251"/>
                  </a:lnTo>
                  <a:lnTo>
                    <a:pt x="237" y="266"/>
                  </a:lnTo>
                  <a:lnTo>
                    <a:pt x="222" y="281"/>
                  </a:lnTo>
                  <a:lnTo>
                    <a:pt x="212" y="299"/>
                  </a:lnTo>
                  <a:lnTo>
                    <a:pt x="197" y="316"/>
                  </a:lnTo>
                  <a:lnTo>
                    <a:pt x="187" y="331"/>
                  </a:lnTo>
                  <a:lnTo>
                    <a:pt x="172" y="351"/>
                  </a:lnTo>
                  <a:lnTo>
                    <a:pt x="162" y="369"/>
                  </a:lnTo>
                  <a:lnTo>
                    <a:pt x="147" y="386"/>
                  </a:lnTo>
                  <a:lnTo>
                    <a:pt x="137" y="406"/>
                  </a:lnTo>
                  <a:lnTo>
                    <a:pt x="125" y="426"/>
                  </a:lnTo>
                  <a:lnTo>
                    <a:pt x="112" y="446"/>
                  </a:lnTo>
                  <a:lnTo>
                    <a:pt x="102" y="468"/>
                  </a:lnTo>
                  <a:lnTo>
                    <a:pt x="92" y="491"/>
                  </a:lnTo>
                  <a:lnTo>
                    <a:pt x="80" y="511"/>
                  </a:lnTo>
                  <a:lnTo>
                    <a:pt x="67" y="535"/>
                  </a:lnTo>
                  <a:lnTo>
                    <a:pt x="60" y="555"/>
                  </a:lnTo>
                  <a:lnTo>
                    <a:pt x="52" y="575"/>
                  </a:lnTo>
                  <a:lnTo>
                    <a:pt x="42" y="595"/>
                  </a:lnTo>
                  <a:lnTo>
                    <a:pt x="35" y="615"/>
                  </a:lnTo>
                  <a:lnTo>
                    <a:pt x="27" y="635"/>
                  </a:lnTo>
                  <a:lnTo>
                    <a:pt x="23" y="655"/>
                  </a:lnTo>
                  <a:lnTo>
                    <a:pt x="18" y="672"/>
                  </a:lnTo>
                  <a:lnTo>
                    <a:pt x="13" y="692"/>
                  </a:lnTo>
                  <a:lnTo>
                    <a:pt x="10" y="710"/>
                  </a:lnTo>
                  <a:lnTo>
                    <a:pt x="8" y="727"/>
                  </a:lnTo>
                  <a:lnTo>
                    <a:pt x="3" y="745"/>
                  </a:lnTo>
                  <a:lnTo>
                    <a:pt x="3" y="762"/>
                  </a:lnTo>
                  <a:lnTo>
                    <a:pt x="3" y="780"/>
                  </a:lnTo>
                  <a:lnTo>
                    <a:pt x="3" y="795"/>
                  </a:lnTo>
                  <a:lnTo>
                    <a:pt x="0" y="809"/>
                  </a:lnTo>
                  <a:lnTo>
                    <a:pt x="0" y="824"/>
                  </a:lnTo>
                  <a:lnTo>
                    <a:pt x="0" y="839"/>
                  </a:lnTo>
                  <a:lnTo>
                    <a:pt x="3" y="854"/>
                  </a:lnTo>
                  <a:lnTo>
                    <a:pt x="3" y="869"/>
                  </a:lnTo>
                  <a:lnTo>
                    <a:pt x="8" y="884"/>
                  </a:lnTo>
                  <a:lnTo>
                    <a:pt x="10" y="897"/>
                  </a:lnTo>
                  <a:lnTo>
                    <a:pt x="13" y="912"/>
                  </a:lnTo>
                  <a:lnTo>
                    <a:pt x="18" y="924"/>
                  </a:lnTo>
                  <a:lnTo>
                    <a:pt x="20" y="937"/>
                  </a:lnTo>
                  <a:lnTo>
                    <a:pt x="25" y="949"/>
                  </a:lnTo>
                  <a:lnTo>
                    <a:pt x="32" y="961"/>
                  </a:lnTo>
                  <a:lnTo>
                    <a:pt x="37" y="971"/>
                  </a:lnTo>
                  <a:lnTo>
                    <a:pt x="42" y="984"/>
                  </a:lnTo>
                  <a:lnTo>
                    <a:pt x="47" y="994"/>
                  </a:lnTo>
                  <a:lnTo>
                    <a:pt x="55" y="1006"/>
                  </a:lnTo>
                  <a:lnTo>
                    <a:pt x="62" y="1016"/>
                  </a:lnTo>
                  <a:lnTo>
                    <a:pt x="67" y="1026"/>
                  </a:lnTo>
                  <a:lnTo>
                    <a:pt x="77" y="1036"/>
                  </a:lnTo>
                  <a:lnTo>
                    <a:pt x="85" y="1046"/>
                  </a:lnTo>
                  <a:lnTo>
                    <a:pt x="92" y="1054"/>
                  </a:lnTo>
                  <a:lnTo>
                    <a:pt x="102" y="1064"/>
                  </a:lnTo>
                  <a:lnTo>
                    <a:pt x="110" y="1074"/>
                  </a:lnTo>
                  <a:lnTo>
                    <a:pt x="117" y="1081"/>
                  </a:lnTo>
                  <a:lnTo>
                    <a:pt x="127" y="1088"/>
                  </a:lnTo>
                  <a:lnTo>
                    <a:pt x="137" y="1098"/>
                  </a:lnTo>
                  <a:lnTo>
                    <a:pt x="147" y="1103"/>
                  </a:lnTo>
                  <a:lnTo>
                    <a:pt x="157" y="1113"/>
                  </a:lnTo>
                  <a:lnTo>
                    <a:pt x="167" y="1118"/>
                  </a:lnTo>
                  <a:lnTo>
                    <a:pt x="177" y="1126"/>
                  </a:lnTo>
                  <a:lnTo>
                    <a:pt x="187" y="1133"/>
                  </a:lnTo>
                  <a:lnTo>
                    <a:pt x="197" y="1138"/>
                  </a:lnTo>
                  <a:lnTo>
                    <a:pt x="207" y="1146"/>
                  </a:lnTo>
                  <a:lnTo>
                    <a:pt x="219" y="1151"/>
                  </a:lnTo>
                  <a:lnTo>
                    <a:pt x="229" y="1158"/>
                  </a:lnTo>
                  <a:lnTo>
                    <a:pt x="242" y="1163"/>
                  </a:lnTo>
                  <a:lnTo>
                    <a:pt x="252" y="1168"/>
                  </a:lnTo>
                  <a:lnTo>
                    <a:pt x="262" y="1173"/>
                  </a:lnTo>
                  <a:lnTo>
                    <a:pt x="272" y="1178"/>
                  </a:lnTo>
                  <a:lnTo>
                    <a:pt x="284" y="1183"/>
                  </a:lnTo>
                  <a:lnTo>
                    <a:pt x="297" y="1188"/>
                  </a:lnTo>
                  <a:lnTo>
                    <a:pt x="307" y="1193"/>
                  </a:lnTo>
                  <a:lnTo>
                    <a:pt x="317" y="1196"/>
                  </a:lnTo>
                  <a:lnTo>
                    <a:pt x="329" y="1201"/>
                  </a:lnTo>
                  <a:lnTo>
                    <a:pt x="339" y="1203"/>
                  </a:lnTo>
                  <a:lnTo>
                    <a:pt x="351" y="1208"/>
                  </a:lnTo>
                  <a:lnTo>
                    <a:pt x="361" y="1211"/>
                  </a:lnTo>
                  <a:lnTo>
                    <a:pt x="371" y="1216"/>
                  </a:lnTo>
                  <a:lnTo>
                    <a:pt x="381" y="1218"/>
                  </a:lnTo>
                  <a:lnTo>
                    <a:pt x="394" y="1218"/>
                  </a:lnTo>
                  <a:lnTo>
                    <a:pt x="406" y="1218"/>
                  </a:lnTo>
                  <a:lnTo>
                    <a:pt x="419" y="1218"/>
                  </a:lnTo>
                  <a:lnTo>
                    <a:pt x="431" y="1216"/>
                  </a:lnTo>
                  <a:lnTo>
                    <a:pt x="444" y="1213"/>
                  </a:lnTo>
                  <a:lnTo>
                    <a:pt x="459" y="1208"/>
                  </a:lnTo>
                  <a:lnTo>
                    <a:pt x="471" y="1203"/>
                  </a:lnTo>
                  <a:lnTo>
                    <a:pt x="486" y="1196"/>
                  </a:lnTo>
                  <a:lnTo>
                    <a:pt x="501" y="1188"/>
                  </a:lnTo>
                  <a:lnTo>
                    <a:pt x="516" y="1181"/>
                  </a:lnTo>
                  <a:lnTo>
                    <a:pt x="531" y="1173"/>
                  </a:lnTo>
                  <a:lnTo>
                    <a:pt x="546" y="1163"/>
                  </a:lnTo>
                  <a:lnTo>
                    <a:pt x="561" y="1151"/>
                  </a:lnTo>
                  <a:lnTo>
                    <a:pt x="576" y="1138"/>
                  </a:lnTo>
                  <a:lnTo>
                    <a:pt x="593" y="1128"/>
                  </a:lnTo>
                  <a:lnTo>
                    <a:pt x="608" y="1113"/>
                  </a:lnTo>
                  <a:lnTo>
                    <a:pt x="626" y="1101"/>
                  </a:lnTo>
                  <a:lnTo>
                    <a:pt x="641" y="1086"/>
                  </a:lnTo>
                  <a:lnTo>
                    <a:pt x="655" y="1071"/>
                  </a:lnTo>
                  <a:lnTo>
                    <a:pt x="673" y="1056"/>
                  </a:lnTo>
                  <a:lnTo>
                    <a:pt x="690" y="1039"/>
                  </a:lnTo>
                  <a:lnTo>
                    <a:pt x="705" y="1021"/>
                  </a:lnTo>
                  <a:lnTo>
                    <a:pt x="723" y="1004"/>
                  </a:lnTo>
                  <a:lnTo>
                    <a:pt x="738" y="986"/>
                  </a:lnTo>
                  <a:lnTo>
                    <a:pt x="755" y="969"/>
                  </a:lnTo>
                  <a:lnTo>
                    <a:pt x="770" y="949"/>
                  </a:lnTo>
                  <a:lnTo>
                    <a:pt x="788" y="929"/>
                  </a:lnTo>
                  <a:lnTo>
                    <a:pt x="803" y="909"/>
                  </a:lnTo>
                  <a:lnTo>
                    <a:pt x="820" y="889"/>
                  </a:lnTo>
                  <a:lnTo>
                    <a:pt x="835" y="869"/>
                  </a:lnTo>
                  <a:lnTo>
                    <a:pt x="850" y="849"/>
                  </a:lnTo>
                  <a:lnTo>
                    <a:pt x="865" y="827"/>
                  </a:lnTo>
                  <a:lnTo>
                    <a:pt x="880" y="804"/>
                  </a:lnTo>
                  <a:lnTo>
                    <a:pt x="895" y="782"/>
                  </a:lnTo>
                  <a:lnTo>
                    <a:pt x="910" y="760"/>
                  </a:lnTo>
                  <a:lnTo>
                    <a:pt x="922" y="740"/>
                  </a:lnTo>
                  <a:lnTo>
                    <a:pt x="937" y="715"/>
                  </a:lnTo>
                  <a:lnTo>
                    <a:pt x="950" y="695"/>
                  </a:lnTo>
                  <a:lnTo>
                    <a:pt x="964" y="672"/>
                  </a:lnTo>
                  <a:lnTo>
                    <a:pt x="974" y="650"/>
                  </a:lnTo>
                  <a:lnTo>
                    <a:pt x="989" y="625"/>
                  </a:lnTo>
                  <a:lnTo>
                    <a:pt x="999" y="605"/>
                  </a:lnTo>
                  <a:lnTo>
                    <a:pt x="1009" y="580"/>
                  </a:lnTo>
                  <a:lnTo>
                    <a:pt x="1022" y="560"/>
                  </a:lnTo>
                  <a:lnTo>
                    <a:pt x="1032" y="535"/>
                  </a:lnTo>
                  <a:lnTo>
                    <a:pt x="1042" y="516"/>
                  </a:lnTo>
                  <a:lnTo>
                    <a:pt x="1052" y="493"/>
                  </a:lnTo>
                  <a:lnTo>
                    <a:pt x="1059" y="471"/>
                  </a:lnTo>
                  <a:lnTo>
                    <a:pt x="1067" y="448"/>
                  </a:lnTo>
                  <a:lnTo>
                    <a:pt x="1074" y="426"/>
                  </a:lnTo>
                  <a:lnTo>
                    <a:pt x="1082" y="406"/>
                  </a:lnTo>
                  <a:lnTo>
                    <a:pt x="1087" y="386"/>
                  </a:lnTo>
                  <a:lnTo>
                    <a:pt x="1092" y="364"/>
                  </a:lnTo>
                  <a:lnTo>
                    <a:pt x="1097" y="344"/>
                  </a:lnTo>
                  <a:lnTo>
                    <a:pt x="1102" y="324"/>
                  </a:lnTo>
                  <a:lnTo>
                    <a:pt x="1104" y="304"/>
                  </a:lnTo>
                  <a:lnTo>
                    <a:pt x="1107" y="286"/>
                  </a:lnTo>
                  <a:lnTo>
                    <a:pt x="1109" y="266"/>
                  </a:lnTo>
                  <a:lnTo>
                    <a:pt x="1109" y="249"/>
                  </a:lnTo>
                  <a:lnTo>
                    <a:pt x="1109" y="232"/>
                  </a:lnTo>
                  <a:lnTo>
                    <a:pt x="1107" y="214"/>
                  </a:lnTo>
                  <a:lnTo>
                    <a:pt x="1104" y="197"/>
                  </a:lnTo>
                  <a:lnTo>
                    <a:pt x="1104" y="182"/>
                  </a:lnTo>
                  <a:lnTo>
                    <a:pt x="1099" y="177"/>
                  </a:lnTo>
                  <a:lnTo>
                    <a:pt x="1097" y="169"/>
                  </a:lnTo>
                  <a:lnTo>
                    <a:pt x="1092" y="162"/>
                  </a:lnTo>
                  <a:lnTo>
                    <a:pt x="1087" y="157"/>
                  </a:lnTo>
                  <a:lnTo>
                    <a:pt x="1084" y="152"/>
                  </a:lnTo>
                  <a:lnTo>
                    <a:pt x="1079" y="149"/>
                  </a:lnTo>
                  <a:lnTo>
                    <a:pt x="1074" y="147"/>
                  </a:lnTo>
                  <a:lnTo>
                    <a:pt x="1072" y="142"/>
                  </a:lnTo>
                  <a:lnTo>
                    <a:pt x="1069" y="139"/>
                  </a:lnTo>
                  <a:lnTo>
                    <a:pt x="1064" y="137"/>
                  </a:lnTo>
                  <a:lnTo>
                    <a:pt x="1059" y="132"/>
                  </a:lnTo>
                  <a:lnTo>
                    <a:pt x="1054" y="129"/>
                  </a:lnTo>
                  <a:lnTo>
                    <a:pt x="1049" y="124"/>
                  </a:lnTo>
                  <a:lnTo>
                    <a:pt x="1044" y="122"/>
                  </a:lnTo>
                  <a:lnTo>
                    <a:pt x="1039" y="117"/>
                  </a:lnTo>
                  <a:lnTo>
                    <a:pt x="1034" y="112"/>
                  </a:lnTo>
                  <a:lnTo>
                    <a:pt x="1029" y="109"/>
                  </a:lnTo>
                  <a:lnTo>
                    <a:pt x="1024" y="107"/>
                  </a:lnTo>
                  <a:lnTo>
                    <a:pt x="1019" y="102"/>
                  </a:lnTo>
                  <a:lnTo>
                    <a:pt x="1014" y="97"/>
                  </a:lnTo>
                  <a:lnTo>
                    <a:pt x="1007" y="95"/>
                  </a:lnTo>
                  <a:lnTo>
                    <a:pt x="1002" y="92"/>
                  </a:lnTo>
                  <a:lnTo>
                    <a:pt x="994" y="87"/>
                  </a:lnTo>
                  <a:lnTo>
                    <a:pt x="989" y="82"/>
                  </a:lnTo>
                  <a:lnTo>
                    <a:pt x="984" y="80"/>
                  </a:lnTo>
                  <a:lnTo>
                    <a:pt x="979" y="77"/>
                  </a:lnTo>
                  <a:lnTo>
                    <a:pt x="972" y="72"/>
                  </a:lnTo>
                  <a:lnTo>
                    <a:pt x="967" y="70"/>
                  </a:lnTo>
                  <a:lnTo>
                    <a:pt x="960" y="67"/>
                  </a:lnTo>
                  <a:lnTo>
                    <a:pt x="955" y="62"/>
                  </a:lnTo>
                  <a:lnTo>
                    <a:pt x="950" y="57"/>
                  </a:lnTo>
                  <a:lnTo>
                    <a:pt x="942" y="55"/>
                  </a:lnTo>
                  <a:lnTo>
                    <a:pt x="937" y="52"/>
                  </a:lnTo>
                  <a:lnTo>
                    <a:pt x="930" y="47"/>
                  </a:lnTo>
                  <a:lnTo>
                    <a:pt x="925" y="45"/>
                  </a:lnTo>
                  <a:lnTo>
                    <a:pt x="920" y="42"/>
                  </a:lnTo>
                  <a:lnTo>
                    <a:pt x="915" y="37"/>
                  </a:lnTo>
                  <a:lnTo>
                    <a:pt x="910" y="37"/>
                  </a:lnTo>
                  <a:lnTo>
                    <a:pt x="905" y="32"/>
                  </a:lnTo>
                  <a:lnTo>
                    <a:pt x="900" y="30"/>
                  </a:lnTo>
                  <a:lnTo>
                    <a:pt x="892" y="27"/>
                  </a:lnTo>
                  <a:lnTo>
                    <a:pt x="890" y="25"/>
                  </a:lnTo>
                  <a:lnTo>
                    <a:pt x="885" y="22"/>
                  </a:lnTo>
                  <a:lnTo>
                    <a:pt x="880" y="22"/>
                  </a:lnTo>
                  <a:lnTo>
                    <a:pt x="875" y="17"/>
                  </a:lnTo>
                  <a:lnTo>
                    <a:pt x="870" y="17"/>
                  </a:lnTo>
                  <a:lnTo>
                    <a:pt x="867" y="12"/>
                  </a:lnTo>
                  <a:lnTo>
                    <a:pt x="865" y="12"/>
                  </a:lnTo>
                  <a:lnTo>
                    <a:pt x="857" y="7"/>
                  </a:lnTo>
                  <a:lnTo>
                    <a:pt x="852" y="7"/>
                  </a:lnTo>
                  <a:lnTo>
                    <a:pt x="847" y="2"/>
                  </a:lnTo>
                  <a:lnTo>
                    <a:pt x="845" y="2"/>
                  </a:lnTo>
                  <a:lnTo>
                    <a:pt x="842" y="2"/>
                  </a:lnTo>
                  <a:close/>
                </a:path>
              </a:pathLst>
            </a:custGeom>
            <a:solidFill>
              <a:srgbClr val="FFB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8"/>
            <p:cNvSpPr>
              <a:spLocks/>
            </p:cNvSpPr>
            <p:nvPr/>
          </p:nvSpPr>
          <p:spPr bwMode="auto">
            <a:xfrm>
              <a:off x="923" y="684"/>
              <a:ext cx="348" cy="299"/>
            </a:xfrm>
            <a:custGeom>
              <a:avLst/>
              <a:gdLst>
                <a:gd name="T0" fmla="*/ 234 w 348"/>
                <a:gd name="T1" fmla="*/ 284 h 299"/>
                <a:gd name="T2" fmla="*/ 219 w 348"/>
                <a:gd name="T3" fmla="*/ 286 h 299"/>
                <a:gd name="T4" fmla="*/ 204 w 348"/>
                <a:gd name="T5" fmla="*/ 289 h 299"/>
                <a:gd name="T6" fmla="*/ 191 w 348"/>
                <a:gd name="T7" fmla="*/ 291 h 299"/>
                <a:gd name="T8" fmla="*/ 176 w 348"/>
                <a:gd name="T9" fmla="*/ 294 h 299"/>
                <a:gd name="T10" fmla="*/ 161 w 348"/>
                <a:gd name="T11" fmla="*/ 294 h 299"/>
                <a:gd name="T12" fmla="*/ 144 w 348"/>
                <a:gd name="T13" fmla="*/ 299 h 299"/>
                <a:gd name="T14" fmla="*/ 129 w 348"/>
                <a:gd name="T15" fmla="*/ 299 h 299"/>
                <a:gd name="T16" fmla="*/ 112 w 348"/>
                <a:gd name="T17" fmla="*/ 299 h 299"/>
                <a:gd name="T18" fmla="*/ 94 w 348"/>
                <a:gd name="T19" fmla="*/ 294 h 299"/>
                <a:gd name="T20" fmla="*/ 77 w 348"/>
                <a:gd name="T21" fmla="*/ 289 h 299"/>
                <a:gd name="T22" fmla="*/ 59 w 348"/>
                <a:gd name="T23" fmla="*/ 284 h 299"/>
                <a:gd name="T24" fmla="*/ 47 w 348"/>
                <a:gd name="T25" fmla="*/ 274 h 299"/>
                <a:gd name="T26" fmla="*/ 34 w 348"/>
                <a:gd name="T27" fmla="*/ 264 h 299"/>
                <a:gd name="T28" fmla="*/ 22 w 348"/>
                <a:gd name="T29" fmla="*/ 251 h 299"/>
                <a:gd name="T30" fmla="*/ 12 w 348"/>
                <a:gd name="T31" fmla="*/ 234 h 299"/>
                <a:gd name="T32" fmla="*/ 4 w 348"/>
                <a:gd name="T33" fmla="*/ 217 h 299"/>
                <a:gd name="T34" fmla="*/ 0 w 348"/>
                <a:gd name="T35" fmla="*/ 194 h 299"/>
                <a:gd name="T36" fmla="*/ 0 w 348"/>
                <a:gd name="T37" fmla="*/ 167 h 299"/>
                <a:gd name="T38" fmla="*/ 2 w 348"/>
                <a:gd name="T39" fmla="*/ 137 h 299"/>
                <a:gd name="T40" fmla="*/ 9 w 348"/>
                <a:gd name="T41" fmla="*/ 109 h 299"/>
                <a:gd name="T42" fmla="*/ 17 w 348"/>
                <a:gd name="T43" fmla="*/ 85 h 299"/>
                <a:gd name="T44" fmla="*/ 29 w 348"/>
                <a:gd name="T45" fmla="*/ 65 h 299"/>
                <a:gd name="T46" fmla="*/ 44 w 348"/>
                <a:gd name="T47" fmla="*/ 47 h 299"/>
                <a:gd name="T48" fmla="*/ 64 w 348"/>
                <a:gd name="T49" fmla="*/ 35 h 299"/>
                <a:gd name="T50" fmla="*/ 82 w 348"/>
                <a:gd name="T51" fmla="*/ 20 h 299"/>
                <a:gd name="T52" fmla="*/ 104 w 348"/>
                <a:gd name="T53" fmla="*/ 12 h 299"/>
                <a:gd name="T54" fmla="*/ 124 w 348"/>
                <a:gd name="T55" fmla="*/ 7 h 299"/>
                <a:gd name="T56" fmla="*/ 149 w 348"/>
                <a:gd name="T57" fmla="*/ 2 h 299"/>
                <a:gd name="T58" fmla="*/ 171 w 348"/>
                <a:gd name="T59" fmla="*/ 0 h 299"/>
                <a:gd name="T60" fmla="*/ 194 w 348"/>
                <a:gd name="T61" fmla="*/ 0 h 299"/>
                <a:gd name="T62" fmla="*/ 216 w 348"/>
                <a:gd name="T63" fmla="*/ 0 h 299"/>
                <a:gd name="T64" fmla="*/ 239 w 348"/>
                <a:gd name="T65" fmla="*/ 0 h 299"/>
                <a:gd name="T66" fmla="*/ 261 w 348"/>
                <a:gd name="T67" fmla="*/ 2 h 299"/>
                <a:gd name="T68" fmla="*/ 281 w 348"/>
                <a:gd name="T69" fmla="*/ 5 h 299"/>
                <a:gd name="T70" fmla="*/ 299 w 348"/>
                <a:gd name="T71" fmla="*/ 10 h 299"/>
                <a:gd name="T72" fmla="*/ 313 w 348"/>
                <a:gd name="T73" fmla="*/ 12 h 299"/>
                <a:gd name="T74" fmla="*/ 326 w 348"/>
                <a:gd name="T75" fmla="*/ 15 h 299"/>
                <a:gd name="T76" fmla="*/ 338 w 348"/>
                <a:gd name="T77" fmla="*/ 20 h 299"/>
                <a:gd name="T78" fmla="*/ 343 w 348"/>
                <a:gd name="T79" fmla="*/ 20 h 299"/>
                <a:gd name="T80" fmla="*/ 343 w 348"/>
                <a:gd name="T81" fmla="*/ 32 h 299"/>
                <a:gd name="T82" fmla="*/ 346 w 348"/>
                <a:gd name="T83" fmla="*/ 45 h 299"/>
                <a:gd name="T84" fmla="*/ 348 w 348"/>
                <a:gd name="T85" fmla="*/ 57 h 299"/>
                <a:gd name="T86" fmla="*/ 348 w 348"/>
                <a:gd name="T87" fmla="*/ 70 h 299"/>
                <a:gd name="T88" fmla="*/ 348 w 348"/>
                <a:gd name="T89" fmla="*/ 85 h 299"/>
                <a:gd name="T90" fmla="*/ 348 w 348"/>
                <a:gd name="T91" fmla="*/ 97 h 299"/>
                <a:gd name="T92" fmla="*/ 346 w 348"/>
                <a:gd name="T93" fmla="*/ 114 h 299"/>
                <a:gd name="T94" fmla="*/ 343 w 348"/>
                <a:gd name="T95" fmla="*/ 132 h 299"/>
                <a:gd name="T96" fmla="*/ 341 w 348"/>
                <a:gd name="T97" fmla="*/ 147 h 299"/>
                <a:gd name="T98" fmla="*/ 338 w 348"/>
                <a:gd name="T99" fmla="*/ 164 h 299"/>
                <a:gd name="T100" fmla="*/ 333 w 348"/>
                <a:gd name="T101" fmla="*/ 182 h 299"/>
                <a:gd name="T102" fmla="*/ 326 w 348"/>
                <a:gd name="T103" fmla="*/ 199 h 299"/>
                <a:gd name="T104" fmla="*/ 318 w 348"/>
                <a:gd name="T105" fmla="*/ 214 h 299"/>
                <a:gd name="T106" fmla="*/ 309 w 348"/>
                <a:gd name="T107" fmla="*/ 229 h 299"/>
                <a:gd name="T108" fmla="*/ 296 w 348"/>
                <a:gd name="T109" fmla="*/ 241 h 299"/>
                <a:gd name="T110" fmla="*/ 284 w 348"/>
                <a:gd name="T111" fmla="*/ 254 h 299"/>
                <a:gd name="T112" fmla="*/ 266 w 348"/>
                <a:gd name="T113" fmla="*/ 266 h 299"/>
                <a:gd name="T114" fmla="*/ 249 w 348"/>
                <a:gd name="T115" fmla="*/ 276 h 299"/>
                <a:gd name="T116" fmla="*/ 236 w 348"/>
                <a:gd name="T117" fmla="*/ 281 h 29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48" h="299">
                  <a:moveTo>
                    <a:pt x="236" y="281"/>
                  </a:moveTo>
                  <a:lnTo>
                    <a:pt x="234" y="281"/>
                  </a:lnTo>
                  <a:lnTo>
                    <a:pt x="234" y="284"/>
                  </a:lnTo>
                  <a:lnTo>
                    <a:pt x="229" y="284"/>
                  </a:lnTo>
                  <a:lnTo>
                    <a:pt x="224" y="284"/>
                  </a:lnTo>
                  <a:lnTo>
                    <a:pt x="219" y="286"/>
                  </a:lnTo>
                  <a:lnTo>
                    <a:pt x="214" y="289"/>
                  </a:lnTo>
                  <a:lnTo>
                    <a:pt x="209" y="289"/>
                  </a:lnTo>
                  <a:lnTo>
                    <a:pt x="204" y="289"/>
                  </a:lnTo>
                  <a:lnTo>
                    <a:pt x="199" y="289"/>
                  </a:lnTo>
                  <a:lnTo>
                    <a:pt x="196" y="291"/>
                  </a:lnTo>
                  <a:lnTo>
                    <a:pt x="191" y="291"/>
                  </a:lnTo>
                  <a:lnTo>
                    <a:pt x="186" y="294"/>
                  </a:lnTo>
                  <a:lnTo>
                    <a:pt x="181" y="294"/>
                  </a:lnTo>
                  <a:lnTo>
                    <a:pt x="176" y="294"/>
                  </a:lnTo>
                  <a:lnTo>
                    <a:pt x="171" y="294"/>
                  </a:lnTo>
                  <a:lnTo>
                    <a:pt x="166" y="294"/>
                  </a:lnTo>
                  <a:lnTo>
                    <a:pt x="161" y="294"/>
                  </a:lnTo>
                  <a:lnTo>
                    <a:pt x="157" y="296"/>
                  </a:lnTo>
                  <a:lnTo>
                    <a:pt x="149" y="296"/>
                  </a:lnTo>
                  <a:lnTo>
                    <a:pt x="144" y="299"/>
                  </a:lnTo>
                  <a:lnTo>
                    <a:pt x="139" y="299"/>
                  </a:lnTo>
                  <a:lnTo>
                    <a:pt x="134" y="299"/>
                  </a:lnTo>
                  <a:lnTo>
                    <a:pt x="129" y="299"/>
                  </a:lnTo>
                  <a:lnTo>
                    <a:pt x="122" y="299"/>
                  </a:lnTo>
                  <a:lnTo>
                    <a:pt x="117" y="299"/>
                  </a:lnTo>
                  <a:lnTo>
                    <a:pt x="112" y="299"/>
                  </a:lnTo>
                  <a:lnTo>
                    <a:pt x="104" y="296"/>
                  </a:lnTo>
                  <a:lnTo>
                    <a:pt x="99" y="294"/>
                  </a:lnTo>
                  <a:lnTo>
                    <a:pt x="94" y="294"/>
                  </a:lnTo>
                  <a:lnTo>
                    <a:pt x="89" y="294"/>
                  </a:lnTo>
                  <a:lnTo>
                    <a:pt x="82" y="291"/>
                  </a:lnTo>
                  <a:lnTo>
                    <a:pt x="77" y="289"/>
                  </a:lnTo>
                  <a:lnTo>
                    <a:pt x="72" y="289"/>
                  </a:lnTo>
                  <a:lnTo>
                    <a:pt x="67" y="286"/>
                  </a:lnTo>
                  <a:lnTo>
                    <a:pt x="59" y="284"/>
                  </a:lnTo>
                  <a:lnTo>
                    <a:pt x="57" y="281"/>
                  </a:lnTo>
                  <a:lnTo>
                    <a:pt x="49" y="279"/>
                  </a:lnTo>
                  <a:lnTo>
                    <a:pt x="47" y="274"/>
                  </a:lnTo>
                  <a:lnTo>
                    <a:pt x="42" y="274"/>
                  </a:lnTo>
                  <a:lnTo>
                    <a:pt x="37" y="269"/>
                  </a:lnTo>
                  <a:lnTo>
                    <a:pt x="34" y="264"/>
                  </a:lnTo>
                  <a:lnTo>
                    <a:pt x="29" y="261"/>
                  </a:lnTo>
                  <a:lnTo>
                    <a:pt x="24" y="256"/>
                  </a:lnTo>
                  <a:lnTo>
                    <a:pt x="22" y="251"/>
                  </a:lnTo>
                  <a:lnTo>
                    <a:pt x="19" y="246"/>
                  </a:lnTo>
                  <a:lnTo>
                    <a:pt x="14" y="241"/>
                  </a:lnTo>
                  <a:lnTo>
                    <a:pt x="12" y="234"/>
                  </a:lnTo>
                  <a:lnTo>
                    <a:pt x="9" y="229"/>
                  </a:lnTo>
                  <a:lnTo>
                    <a:pt x="7" y="224"/>
                  </a:lnTo>
                  <a:lnTo>
                    <a:pt x="4" y="217"/>
                  </a:lnTo>
                  <a:lnTo>
                    <a:pt x="4" y="209"/>
                  </a:lnTo>
                  <a:lnTo>
                    <a:pt x="2" y="202"/>
                  </a:lnTo>
                  <a:lnTo>
                    <a:pt x="0" y="194"/>
                  </a:lnTo>
                  <a:lnTo>
                    <a:pt x="0" y="184"/>
                  </a:lnTo>
                  <a:lnTo>
                    <a:pt x="0" y="177"/>
                  </a:lnTo>
                  <a:lnTo>
                    <a:pt x="0" y="167"/>
                  </a:lnTo>
                  <a:lnTo>
                    <a:pt x="0" y="157"/>
                  </a:lnTo>
                  <a:lnTo>
                    <a:pt x="2" y="149"/>
                  </a:lnTo>
                  <a:lnTo>
                    <a:pt x="2" y="137"/>
                  </a:lnTo>
                  <a:lnTo>
                    <a:pt x="4" y="127"/>
                  </a:lnTo>
                  <a:lnTo>
                    <a:pt x="4" y="117"/>
                  </a:lnTo>
                  <a:lnTo>
                    <a:pt x="9" y="109"/>
                  </a:lnTo>
                  <a:lnTo>
                    <a:pt x="9" y="99"/>
                  </a:lnTo>
                  <a:lnTo>
                    <a:pt x="14" y="92"/>
                  </a:lnTo>
                  <a:lnTo>
                    <a:pt x="17" y="85"/>
                  </a:lnTo>
                  <a:lnTo>
                    <a:pt x="22" y="80"/>
                  </a:lnTo>
                  <a:lnTo>
                    <a:pt x="24" y="70"/>
                  </a:lnTo>
                  <a:lnTo>
                    <a:pt x="29" y="65"/>
                  </a:lnTo>
                  <a:lnTo>
                    <a:pt x="34" y="60"/>
                  </a:lnTo>
                  <a:lnTo>
                    <a:pt x="39" y="52"/>
                  </a:lnTo>
                  <a:lnTo>
                    <a:pt x="44" y="47"/>
                  </a:lnTo>
                  <a:lnTo>
                    <a:pt x="49" y="42"/>
                  </a:lnTo>
                  <a:lnTo>
                    <a:pt x="57" y="37"/>
                  </a:lnTo>
                  <a:lnTo>
                    <a:pt x="64" y="35"/>
                  </a:lnTo>
                  <a:lnTo>
                    <a:pt x="69" y="30"/>
                  </a:lnTo>
                  <a:lnTo>
                    <a:pt x="74" y="25"/>
                  </a:lnTo>
                  <a:lnTo>
                    <a:pt x="82" y="20"/>
                  </a:lnTo>
                  <a:lnTo>
                    <a:pt x="89" y="20"/>
                  </a:lnTo>
                  <a:lnTo>
                    <a:pt x="97" y="15"/>
                  </a:lnTo>
                  <a:lnTo>
                    <a:pt x="104" y="12"/>
                  </a:lnTo>
                  <a:lnTo>
                    <a:pt x="109" y="10"/>
                  </a:lnTo>
                  <a:lnTo>
                    <a:pt x="119" y="10"/>
                  </a:lnTo>
                  <a:lnTo>
                    <a:pt x="124" y="7"/>
                  </a:lnTo>
                  <a:lnTo>
                    <a:pt x="134" y="5"/>
                  </a:lnTo>
                  <a:lnTo>
                    <a:pt x="139" y="5"/>
                  </a:lnTo>
                  <a:lnTo>
                    <a:pt x="149" y="2"/>
                  </a:lnTo>
                  <a:lnTo>
                    <a:pt x="157" y="0"/>
                  </a:lnTo>
                  <a:lnTo>
                    <a:pt x="164" y="0"/>
                  </a:lnTo>
                  <a:lnTo>
                    <a:pt x="171" y="0"/>
                  </a:lnTo>
                  <a:lnTo>
                    <a:pt x="179" y="0"/>
                  </a:lnTo>
                  <a:lnTo>
                    <a:pt x="186" y="0"/>
                  </a:lnTo>
                  <a:lnTo>
                    <a:pt x="194" y="0"/>
                  </a:lnTo>
                  <a:lnTo>
                    <a:pt x="204" y="0"/>
                  </a:lnTo>
                  <a:lnTo>
                    <a:pt x="209" y="0"/>
                  </a:lnTo>
                  <a:lnTo>
                    <a:pt x="216" y="0"/>
                  </a:lnTo>
                  <a:lnTo>
                    <a:pt x="224" y="0"/>
                  </a:lnTo>
                  <a:lnTo>
                    <a:pt x="234" y="0"/>
                  </a:lnTo>
                  <a:lnTo>
                    <a:pt x="239" y="0"/>
                  </a:lnTo>
                  <a:lnTo>
                    <a:pt x="246" y="0"/>
                  </a:lnTo>
                  <a:lnTo>
                    <a:pt x="254" y="2"/>
                  </a:lnTo>
                  <a:lnTo>
                    <a:pt x="261" y="2"/>
                  </a:lnTo>
                  <a:lnTo>
                    <a:pt x="269" y="5"/>
                  </a:lnTo>
                  <a:lnTo>
                    <a:pt x="274" y="5"/>
                  </a:lnTo>
                  <a:lnTo>
                    <a:pt x="281" y="5"/>
                  </a:lnTo>
                  <a:lnTo>
                    <a:pt x="286" y="7"/>
                  </a:lnTo>
                  <a:lnTo>
                    <a:pt x="294" y="7"/>
                  </a:lnTo>
                  <a:lnTo>
                    <a:pt x="299" y="10"/>
                  </a:lnTo>
                  <a:lnTo>
                    <a:pt x="304" y="10"/>
                  </a:lnTo>
                  <a:lnTo>
                    <a:pt x="309" y="10"/>
                  </a:lnTo>
                  <a:lnTo>
                    <a:pt x="313" y="12"/>
                  </a:lnTo>
                  <a:lnTo>
                    <a:pt x="318" y="12"/>
                  </a:lnTo>
                  <a:lnTo>
                    <a:pt x="321" y="15"/>
                  </a:lnTo>
                  <a:lnTo>
                    <a:pt x="326" y="15"/>
                  </a:lnTo>
                  <a:lnTo>
                    <a:pt x="328" y="15"/>
                  </a:lnTo>
                  <a:lnTo>
                    <a:pt x="333" y="17"/>
                  </a:lnTo>
                  <a:lnTo>
                    <a:pt x="338" y="20"/>
                  </a:lnTo>
                  <a:lnTo>
                    <a:pt x="343" y="20"/>
                  </a:lnTo>
                  <a:lnTo>
                    <a:pt x="343" y="25"/>
                  </a:lnTo>
                  <a:lnTo>
                    <a:pt x="343" y="30"/>
                  </a:lnTo>
                  <a:lnTo>
                    <a:pt x="343" y="32"/>
                  </a:lnTo>
                  <a:lnTo>
                    <a:pt x="346" y="40"/>
                  </a:lnTo>
                  <a:lnTo>
                    <a:pt x="346" y="45"/>
                  </a:lnTo>
                  <a:lnTo>
                    <a:pt x="346" y="50"/>
                  </a:lnTo>
                  <a:lnTo>
                    <a:pt x="348" y="52"/>
                  </a:lnTo>
                  <a:lnTo>
                    <a:pt x="348" y="57"/>
                  </a:lnTo>
                  <a:lnTo>
                    <a:pt x="348" y="60"/>
                  </a:lnTo>
                  <a:lnTo>
                    <a:pt x="348" y="65"/>
                  </a:lnTo>
                  <a:lnTo>
                    <a:pt x="348" y="70"/>
                  </a:lnTo>
                  <a:lnTo>
                    <a:pt x="348" y="75"/>
                  </a:lnTo>
                  <a:lnTo>
                    <a:pt x="348" y="80"/>
                  </a:lnTo>
                  <a:lnTo>
                    <a:pt x="348" y="85"/>
                  </a:lnTo>
                  <a:lnTo>
                    <a:pt x="348" y="89"/>
                  </a:lnTo>
                  <a:lnTo>
                    <a:pt x="348" y="92"/>
                  </a:lnTo>
                  <a:lnTo>
                    <a:pt x="348" y="97"/>
                  </a:lnTo>
                  <a:lnTo>
                    <a:pt x="348" y="104"/>
                  </a:lnTo>
                  <a:lnTo>
                    <a:pt x="348" y="109"/>
                  </a:lnTo>
                  <a:lnTo>
                    <a:pt x="346" y="114"/>
                  </a:lnTo>
                  <a:lnTo>
                    <a:pt x="346" y="119"/>
                  </a:lnTo>
                  <a:lnTo>
                    <a:pt x="343" y="124"/>
                  </a:lnTo>
                  <a:lnTo>
                    <a:pt x="343" y="132"/>
                  </a:lnTo>
                  <a:lnTo>
                    <a:pt x="343" y="137"/>
                  </a:lnTo>
                  <a:lnTo>
                    <a:pt x="343" y="142"/>
                  </a:lnTo>
                  <a:lnTo>
                    <a:pt x="341" y="147"/>
                  </a:lnTo>
                  <a:lnTo>
                    <a:pt x="341" y="154"/>
                  </a:lnTo>
                  <a:lnTo>
                    <a:pt x="338" y="159"/>
                  </a:lnTo>
                  <a:lnTo>
                    <a:pt x="338" y="164"/>
                  </a:lnTo>
                  <a:lnTo>
                    <a:pt x="336" y="169"/>
                  </a:lnTo>
                  <a:lnTo>
                    <a:pt x="333" y="177"/>
                  </a:lnTo>
                  <a:lnTo>
                    <a:pt x="333" y="182"/>
                  </a:lnTo>
                  <a:lnTo>
                    <a:pt x="331" y="187"/>
                  </a:lnTo>
                  <a:lnTo>
                    <a:pt x="328" y="192"/>
                  </a:lnTo>
                  <a:lnTo>
                    <a:pt x="326" y="199"/>
                  </a:lnTo>
                  <a:lnTo>
                    <a:pt x="323" y="204"/>
                  </a:lnTo>
                  <a:lnTo>
                    <a:pt x="318" y="209"/>
                  </a:lnTo>
                  <a:lnTo>
                    <a:pt x="318" y="214"/>
                  </a:lnTo>
                  <a:lnTo>
                    <a:pt x="313" y="219"/>
                  </a:lnTo>
                  <a:lnTo>
                    <a:pt x="311" y="224"/>
                  </a:lnTo>
                  <a:lnTo>
                    <a:pt x="309" y="229"/>
                  </a:lnTo>
                  <a:lnTo>
                    <a:pt x="304" y="234"/>
                  </a:lnTo>
                  <a:lnTo>
                    <a:pt x="301" y="239"/>
                  </a:lnTo>
                  <a:lnTo>
                    <a:pt x="296" y="241"/>
                  </a:lnTo>
                  <a:lnTo>
                    <a:pt x="294" y="246"/>
                  </a:lnTo>
                  <a:lnTo>
                    <a:pt x="289" y="251"/>
                  </a:lnTo>
                  <a:lnTo>
                    <a:pt x="284" y="254"/>
                  </a:lnTo>
                  <a:lnTo>
                    <a:pt x="279" y="259"/>
                  </a:lnTo>
                  <a:lnTo>
                    <a:pt x="274" y="264"/>
                  </a:lnTo>
                  <a:lnTo>
                    <a:pt x="266" y="266"/>
                  </a:lnTo>
                  <a:lnTo>
                    <a:pt x="261" y="269"/>
                  </a:lnTo>
                  <a:lnTo>
                    <a:pt x="254" y="274"/>
                  </a:lnTo>
                  <a:lnTo>
                    <a:pt x="249" y="276"/>
                  </a:lnTo>
                  <a:lnTo>
                    <a:pt x="244" y="279"/>
                  </a:lnTo>
                  <a:lnTo>
                    <a:pt x="236" y="2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9"/>
            <p:cNvSpPr>
              <a:spLocks/>
            </p:cNvSpPr>
            <p:nvPr/>
          </p:nvSpPr>
          <p:spPr bwMode="auto">
            <a:xfrm>
              <a:off x="309" y="66"/>
              <a:ext cx="1705" cy="1968"/>
            </a:xfrm>
            <a:custGeom>
              <a:avLst/>
              <a:gdLst>
                <a:gd name="T0" fmla="*/ 1615 w 1705"/>
                <a:gd name="T1" fmla="*/ 401 h 1968"/>
                <a:gd name="T2" fmla="*/ 1563 w 1705"/>
                <a:gd name="T3" fmla="*/ 374 h 1968"/>
                <a:gd name="T4" fmla="*/ 1511 w 1705"/>
                <a:gd name="T5" fmla="*/ 349 h 1968"/>
                <a:gd name="T6" fmla="*/ 1461 w 1705"/>
                <a:gd name="T7" fmla="*/ 321 h 1968"/>
                <a:gd name="T8" fmla="*/ 1408 w 1705"/>
                <a:gd name="T9" fmla="*/ 294 h 1968"/>
                <a:gd name="T10" fmla="*/ 1356 w 1705"/>
                <a:gd name="T11" fmla="*/ 269 h 1968"/>
                <a:gd name="T12" fmla="*/ 1304 w 1705"/>
                <a:gd name="T13" fmla="*/ 242 h 1968"/>
                <a:gd name="T14" fmla="*/ 1251 w 1705"/>
                <a:gd name="T15" fmla="*/ 217 h 1968"/>
                <a:gd name="T16" fmla="*/ 1202 w 1705"/>
                <a:gd name="T17" fmla="*/ 189 h 1968"/>
                <a:gd name="T18" fmla="*/ 1149 w 1705"/>
                <a:gd name="T19" fmla="*/ 164 h 1968"/>
                <a:gd name="T20" fmla="*/ 1097 w 1705"/>
                <a:gd name="T21" fmla="*/ 137 h 1968"/>
                <a:gd name="T22" fmla="*/ 1047 w 1705"/>
                <a:gd name="T23" fmla="*/ 110 h 1968"/>
                <a:gd name="T24" fmla="*/ 995 w 1705"/>
                <a:gd name="T25" fmla="*/ 85 h 1968"/>
                <a:gd name="T26" fmla="*/ 942 w 1705"/>
                <a:gd name="T27" fmla="*/ 60 h 1968"/>
                <a:gd name="T28" fmla="*/ 893 w 1705"/>
                <a:gd name="T29" fmla="*/ 32 h 1968"/>
                <a:gd name="T30" fmla="*/ 838 w 1705"/>
                <a:gd name="T31" fmla="*/ 5 h 1968"/>
                <a:gd name="T32" fmla="*/ 788 w 1705"/>
                <a:gd name="T33" fmla="*/ 50 h 1968"/>
                <a:gd name="T34" fmla="*/ 736 w 1705"/>
                <a:gd name="T35" fmla="*/ 117 h 1968"/>
                <a:gd name="T36" fmla="*/ 683 w 1705"/>
                <a:gd name="T37" fmla="*/ 184 h 1968"/>
                <a:gd name="T38" fmla="*/ 633 w 1705"/>
                <a:gd name="T39" fmla="*/ 254 h 1968"/>
                <a:gd name="T40" fmla="*/ 581 w 1705"/>
                <a:gd name="T41" fmla="*/ 319 h 1968"/>
                <a:gd name="T42" fmla="*/ 529 w 1705"/>
                <a:gd name="T43" fmla="*/ 389 h 1968"/>
                <a:gd name="T44" fmla="*/ 476 w 1705"/>
                <a:gd name="T45" fmla="*/ 456 h 1968"/>
                <a:gd name="T46" fmla="*/ 424 w 1705"/>
                <a:gd name="T47" fmla="*/ 523 h 1968"/>
                <a:gd name="T48" fmla="*/ 374 w 1705"/>
                <a:gd name="T49" fmla="*/ 593 h 1968"/>
                <a:gd name="T50" fmla="*/ 322 w 1705"/>
                <a:gd name="T51" fmla="*/ 658 h 1968"/>
                <a:gd name="T52" fmla="*/ 270 w 1705"/>
                <a:gd name="T53" fmla="*/ 727 h 1968"/>
                <a:gd name="T54" fmla="*/ 217 w 1705"/>
                <a:gd name="T55" fmla="*/ 795 h 1968"/>
                <a:gd name="T56" fmla="*/ 165 w 1705"/>
                <a:gd name="T57" fmla="*/ 862 h 1968"/>
                <a:gd name="T58" fmla="*/ 115 w 1705"/>
                <a:gd name="T59" fmla="*/ 929 h 1968"/>
                <a:gd name="T60" fmla="*/ 63 w 1705"/>
                <a:gd name="T61" fmla="*/ 996 h 1968"/>
                <a:gd name="T62" fmla="*/ 10 w 1705"/>
                <a:gd name="T63" fmla="*/ 1066 h 1968"/>
                <a:gd name="T64" fmla="*/ 3 w 1705"/>
                <a:gd name="T65" fmla="*/ 1096 h 1968"/>
                <a:gd name="T66" fmla="*/ 5 w 1705"/>
                <a:gd name="T67" fmla="*/ 1116 h 1968"/>
                <a:gd name="T68" fmla="*/ 10 w 1705"/>
                <a:gd name="T69" fmla="*/ 1136 h 1968"/>
                <a:gd name="T70" fmla="*/ 15 w 1705"/>
                <a:gd name="T71" fmla="*/ 1156 h 1968"/>
                <a:gd name="T72" fmla="*/ 18 w 1705"/>
                <a:gd name="T73" fmla="*/ 1176 h 1968"/>
                <a:gd name="T74" fmla="*/ 20 w 1705"/>
                <a:gd name="T75" fmla="*/ 1196 h 1968"/>
                <a:gd name="T76" fmla="*/ 25 w 1705"/>
                <a:gd name="T77" fmla="*/ 1216 h 1968"/>
                <a:gd name="T78" fmla="*/ 30 w 1705"/>
                <a:gd name="T79" fmla="*/ 1236 h 1968"/>
                <a:gd name="T80" fmla="*/ 843 w 1705"/>
                <a:gd name="T81" fmla="*/ 62 h 1968"/>
                <a:gd name="T82" fmla="*/ 843 w 1705"/>
                <a:gd name="T83" fmla="*/ 1881 h 1968"/>
                <a:gd name="T84" fmla="*/ 838 w 1705"/>
                <a:gd name="T85" fmla="*/ 1931 h 1968"/>
                <a:gd name="T86" fmla="*/ 860 w 1705"/>
                <a:gd name="T87" fmla="*/ 1943 h 1968"/>
                <a:gd name="T88" fmla="*/ 883 w 1705"/>
                <a:gd name="T89" fmla="*/ 1953 h 1968"/>
                <a:gd name="T90" fmla="*/ 903 w 1705"/>
                <a:gd name="T91" fmla="*/ 1963 h 1968"/>
                <a:gd name="T92" fmla="*/ 945 w 1705"/>
                <a:gd name="T93" fmla="*/ 1918 h 1968"/>
                <a:gd name="T94" fmla="*/ 997 w 1705"/>
                <a:gd name="T95" fmla="*/ 1853 h 1968"/>
                <a:gd name="T96" fmla="*/ 1045 w 1705"/>
                <a:gd name="T97" fmla="*/ 1789 h 1968"/>
                <a:gd name="T98" fmla="*/ 1094 w 1705"/>
                <a:gd name="T99" fmla="*/ 1724 h 1968"/>
                <a:gd name="T100" fmla="*/ 1144 w 1705"/>
                <a:gd name="T101" fmla="*/ 1659 h 1968"/>
                <a:gd name="T102" fmla="*/ 1194 w 1705"/>
                <a:gd name="T103" fmla="*/ 1594 h 1968"/>
                <a:gd name="T104" fmla="*/ 1244 w 1705"/>
                <a:gd name="T105" fmla="*/ 1530 h 1968"/>
                <a:gd name="T106" fmla="*/ 1294 w 1705"/>
                <a:gd name="T107" fmla="*/ 1465 h 1968"/>
                <a:gd name="T108" fmla="*/ 1344 w 1705"/>
                <a:gd name="T109" fmla="*/ 1400 h 1968"/>
                <a:gd name="T110" fmla="*/ 1394 w 1705"/>
                <a:gd name="T111" fmla="*/ 1335 h 1968"/>
                <a:gd name="T112" fmla="*/ 1443 w 1705"/>
                <a:gd name="T113" fmla="*/ 1268 h 1968"/>
                <a:gd name="T114" fmla="*/ 1493 w 1705"/>
                <a:gd name="T115" fmla="*/ 1203 h 1968"/>
                <a:gd name="T116" fmla="*/ 1543 w 1705"/>
                <a:gd name="T117" fmla="*/ 1138 h 1968"/>
                <a:gd name="T118" fmla="*/ 1593 w 1705"/>
                <a:gd name="T119" fmla="*/ 1074 h 1968"/>
                <a:gd name="T120" fmla="*/ 1643 w 1705"/>
                <a:gd name="T121" fmla="*/ 1011 h 1968"/>
                <a:gd name="T122" fmla="*/ 1693 w 1705"/>
                <a:gd name="T123" fmla="*/ 947 h 19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705" h="1968">
                  <a:moveTo>
                    <a:pt x="1655" y="421"/>
                  </a:moveTo>
                  <a:lnTo>
                    <a:pt x="1640" y="414"/>
                  </a:lnTo>
                  <a:lnTo>
                    <a:pt x="1628" y="409"/>
                  </a:lnTo>
                  <a:lnTo>
                    <a:pt x="1615" y="401"/>
                  </a:lnTo>
                  <a:lnTo>
                    <a:pt x="1603" y="394"/>
                  </a:lnTo>
                  <a:lnTo>
                    <a:pt x="1590" y="389"/>
                  </a:lnTo>
                  <a:lnTo>
                    <a:pt x="1575" y="381"/>
                  </a:lnTo>
                  <a:lnTo>
                    <a:pt x="1563" y="374"/>
                  </a:lnTo>
                  <a:lnTo>
                    <a:pt x="1550" y="369"/>
                  </a:lnTo>
                  <a:lnTo>
                    <a:pt x="1536" y="361"/>
                  </a:lnTo>
                  <a:lnTo>
                    <a:pt x="1526" y="354"/>
                  </a:lnTo>
                  <a:lnTo>
                    <a:pt x="1511" y="349"/>
                  </a:lnTo>
                  <a:lnTo>
                    <a:pt x="1498" y="341"/>
                  </a:lnTo>
                  <a:lnTo>
                    <a:pt x="1486" y="334"/>
                  </a:lnTo>
                  <a:lnTo>
                    <a:pt x="1471" y="329"/>
                  </a:lnTo>
                  <a:lnTo>
                    <a:pt x="1461" y="321"/>
                  </a:lnTo>
                  <a:lnTo>
                    <a:pt x="1446" y="316"/>
                  </a:lnTo>
                  <a:lnTo>
                    <a:pt x="1433" y="309"/>
                  </a:lnTo>
                  <a:lnTo>
                    <a:pt x="1421" y="301"/>
                  </a:lnTo>
                  <a:lnTo>
                    <a:pt x="1408" y="294"/>
                  </a:lnTo>
                  <a:lnTo>
                    <a:pt x="1396" y="289"/>
                  </a:lnTo>
                  <a:lnTo>
                    <a:pt x="1381" y="282"/>
                  </a:lnTo>
                  <a:lnTo>
                    <a:pt x="1369" y="277"/>
                  </a:lnTo>
                  <a:lnTo>
                    <a:pt x="1356" y="269"/>
                  </a:lnTo>
                  <a:lnTo>
                    <a:pt x="1344" y="264"/>
                  </a:lnTo>
                  <a:lnTo>
                    <a:pt x="1331" y="257"/>
                  </a:lnTo>
                  <a:lnTo>
                    <a:pt x="1316" y="249"/>
                  </a:lnTo>
                  <a:lnTo>
                    <a:pt x="1304" y="242"/>
                  </a:lnTo>
                  <a:lnTo>
                    <a:pt x="1291" y="237"/>
                  </a:lnTo>
                  <a:lnTo>
                    <a:pt x="1279" y="229"/>
                  </a:lnTo>
                  <a:lnTo>
                    <a:pt x="1266" y="224"/>
                  </a:lnTo>
                  <a:lnTo>
                    <a:pt x="1251" y="217"/>
                  </a:lnTo>
                  <a:lnTo>
                    <a:pt x="1241" y="209"/>
                  </a:lnTo>
                  <a:lnTo>
                    <a:pt x="1227" y="204"/>
                  </a:lnTo>
                  <a:lnTo>
                    <a:pt x="1214" y="197"/>
                  </a:lnTo>
                  <a:lnTo>
                    <a:pt x="1202" y="189"/>
                  </a:lnTo>
                  <a:lnTo>
                    <a:pt x="1189" y="184"/>
                  </a:lnTo>
                  <a:lnTo>
                    <a:pt x="1177" y="177"/>
                  </a:lnTo>
                  <a:lnTo>
                    <a:pt x="1162" y="169"/>
                  </a:lnTo>
                  <a:lnTo>
                    <a:pt x="1149" y="164"/>
                  </a:lnTo>
                  <a:lnTo>
                    <a:pt x="1137" y="157"/>
                  </a:lnTo>
                  <a:lnTo>
                    <a:pt x="1122" y="149"/>
                  </a:lnTo>
                  <a:lnTo>
                    <a:pt x="1112" y="144"/>
                  </a:lnTo>
                  <a:lnTo>
                    <a:pt x="1097" y="137"/>
                  </a:lnTo>
                  <a:lnTo>
                    <a:pt x="1084" y="130"/>
                  </a:lnTo>
                  <a:lnTo>
                    <a:pt x="1072" y="125"/>
                  </a:lnTo>
                  <a:lnTo>
                    <a:pt x="1060" y="120"/>
                  </a:lnTo>
                  <a:lnTo>
                    <a:pt x="1047" y="110"/>
                  </a:lnTo>
                  <a:lnTo>
                    <a:pt x="1032" y="105"/>
                  </a:lnTo>
                  <a:lnTo>
                    <a:pt x="1020" y="100"/>
                  </a:lnTo>
                  <a:lnTo>
                    <a:pt x="1007" y="92"/>
                  </a:lnTo>
                  <a:lnTo>
                    <a:pt x="995" y="85"/>
                  </a:lnTo>
                  <a:lnTo>
                    <a:pt x="982" y="80"/>
                  </a:lnTo>
                  <a:lnTo>
                    <a:pt x="967" y="70"/>
                  </a:lnTo>
                  <a:lnTo>
                    <a:pt x="955" y="65"/>
                  </a:lnTo>
                  <a:lnTo>
                    <a:pt x="942" y="60"/>
                  </a:lnTo>
                  <a:lnTo>
                    <a:pt x="930" y="52"/>
                  </a:lnTo>
                  <a:lnTo>
                    <a:pt x="918" y="45"/>
                  </a:lnTo>
                  <a:lnTo>
                    <a:pt x="903" y="40"/>
                  </a:lnTo>
                  <a:lnTo>
                    <a:pt x="893" y="32"/>
                  </a:lnTo>
                  <a:lnTo>
                    <a:pt x="878" y="25"/>
                  </a:lnTo>
                  <a:lnTo>
                    <a:pt x="865" y="20"/>
                  </a:lnTo>
                  <a:lnTo>
                    <a:pt x="853" y="12"/>
                  </a:lnTo>
                  <a:lnTo>
                    <a:pt x="838" y="5"/>
                  </a:lnTo>
                  <a:lnTo>
                    <a:pt x="828" y="0"/>
                  </a:lnTo>
                  <a:lnTo>
                    <a:pt x="813" y="17"/>
                  </a:lnTo>
                  <a:lnTo>
                    <a:pt x="800" y="35"/>
                  </a:lnTo>
                  <a:lnTo>
                    <a:pt x="788" y="50"/>
                  </a:lnTo>
                  <a:lnTo>
                    <a:pt x="775" y="67"/>
                  </a:lnTo>
                  <a:lnTo>
                    <a:pt x="763" y="85"/>
                  </a:lnTo>
                  <a:lnTo>
                    <a:pt x="748" y="100"/>
                  </a:lnTo>
                  <a:lnTo>
                    <a:pt x="736" y="117"/>
                  </a:lnTo>
                  <a:lnTo>
                    <a:pt x="723" y="135"/>
                  </a:lnTo>
                  <a:lnTo>
                    <a:pt x="711" y="152"/>
                  </a:lnTo>
                  <a:lnTo>
                    <a:pt x="698" y="169"/>
                  </a:lnTo>
                  <a:lnTo>
                    <a:pt x="683" y="184"/>
                  </a:lnTo>
                  <a:lnTo>
                    <a:pt x="671" y="202"/>
                  </a:lnTo>
                  <a:lnTo>
                    <a:pt x="658" y="219"/>
                  </a:lnTo>
                  <a:lnTo>
                    <a:pt x="646" y="237"/>
                  </a:lnTo>
                  <a:lnTo>
                    <a:pt x="633" y="254"/>
                  </a:lnTo>
                  <a:lnTo>
                    <a:pt x="618" y="269"/>
                  </a:lnTo>
                  <a:lnTo>
                    <a:pt x="606" y="286"/>
                  </a:lnTo>
                  <a:lnTo>
                    <a:pt x="594" y="304"/>
                  </a:lnTo>
                  <a:lnTo>
                    <a:pt x="581" y="319"/>
                  </a:lnTo>
                  <a:lnTo>
                    <a:pt x="569" y="339"/>
                  </a:lnTo>
                  <a:lnTo>
                    <a:pt x="554" y="354"/>
                  </a:lnTo>
                  <a:lnTo>
                    <a:pt x="541" y="371"/>
                  </a:lnTo>
                  <a:lnTo>
                    <a:pt x="529" y="389"/>
                  </a:lnTo>
                  <a:lnTo>
                    <a:pt x="516" y="406"/>
                  </a:lnTo>
                  <a:lnTo>
                    <a:pt x="501" y="423"/>
                  </a:lnTo>
                  <a:lnTo>
                    <a:pt x="489" y="438"/>
                  </a:lnTo>
                  <a:lnTo>
                    <a:pt x="476" y="456"/>
                  </a:lnTo>
                  <a:lnTo>
                    <a:pt x="464" y="473"/>
                  </a:lnTo>
                  <a:lnTo>
                    <a:pt x="452" y="491"/>
                  </a:lnTo>
                  <a:lnTo>
                    <a:pt x="439" y="508"/>
                  </a:lnTo>
                  <a:lnTo>
                    <a:pt x="424" y="523"/>
                  </a:lnTo>
                  <a:lnTo>
                    <a:pt x="412" y="541"/>
                  </a:lnTo>
                  <a:lnTo>
                    <a:pt x="399" y="558"/>
                  </a:lnTo>
                  <a:lnTo>
                    <a:pt x="387" y="575"/>
                  </a:lnTo>
                  <a:lnTo>
                    <a:pt x="374" y="593"/>
                  </a:lnTo>
                  <a:lnTo>
                    <a:pt x="359" y="608"/>
                  </a:lnTo>
                  <a:lnTo>
                    <a:pt x="347" y="625"/>
                  </a:lnTo>
                  <a:lnTo>
                    <a:pt x="334" y="643"/>
                  </a:lnTo>
                  <a:lnTo>
                    <a:pt x="322" y="658"/>
                  </a:lnTo>
                  <a:lnTo>
                    <a:pt x="309" y="678"/>
                  </a:lnTo>
                  <a:lnTo>
                    <a:pt x="295" y="693"/>
                  </a:lnTo>
                  <a:lnTo>
                    <a:pt x="282" y="710"/>
                  </a:lnTo>
                  <a:lnTo>
                    <a:pt x="270" y="727"/>
                  </a:lnTo>
                  <a:lnTo>
                    <a:pt x="257" y="742"/>
                  </a:lnTo>
                  <a:lnTo>
                    <a:pt x="245" y="760"/>
                  </a:lnTo>
                  <a:lnTo>
                    <a:pt x="230" y="777"/>
                  </a:lnTo>
                  <a:lnTo>
                    <a:pt x="217" y="795"/>
                  </a:lnTo>
                  <a:lnTo>
                    <a:pt x="205" y="812"/>
                  </a:lnTo>
                  <a:lnTo>
                    <a:pt x="192" y="827"/>
                  </a:lnTo>
                  <a:lnTo>
                    <a:pt x="180" y="845"/>
                  </a:lnTo>
                  <a:lnTo>
                    <a:pt x="165" y="862"/>
                  </a:lnTo>
                  <a:lnTo>
                    <a:pt x="155" y="879"/>
                  </a:lnTo>
                  <a:lnTo>
                    <a:pt x="140" y="897"/>
                  </a:lnTo>
                  <a:lnTo>
                    <a:pt x="128" y="912"/>
                  </a:lnTo>
                  <a:lnTo>
                    <a:pt x="115" y="929"/>
                  </a:lnTo>
                  <a:lnTo>
                    <a:pt x="103" y="947"/>
                  </a:lnTo>
                  <a:lnTo>
                    <a:pt x="90" y="964"/>
                  </a:lnTo>
                  <a:lnTo>
                    <a:pt x="75" y="982"/>
                  </a:lnTo>
                  <a:lnTo>
                    <a:pt x="63" y="996"/>
                  </a:lnTo>
                  <a:lnTo>
                    <a:pt x="50" y="1016"/>
                  </a:lnTo>
                  <a:lnTo>
                    <a:pt x="38" y="1031"/>
                  </a:lnTo>
                  <a:lnTo>
                    <a:pt x="25" y="1049"/>
                  </a:lnTo>
                  <a:lnTo>
                    <a:pt x="10" y="1066"/>
                  </a:lnTo>
                  <a:lnTo>
                    <a:pt x="0" y="1084"/>
                  </a:lnTo>
                  <a:lnTo>
                    <a:pt x="0" y="1086"/>
                  </a:lnTo>
                  <a:lnTo>
                    <a:pt x="0" y="1091"/>
                  </a:lnTo>
                  <a:lnTo>
                    <a:pt x="3" y="1096"/>
                  </a:lnTo>
                  <a:lnTo>
                    <a:pt x="3" y="1101"/>
                  </a:lnTo>
                  <a:lnTo>
                    <a:pt x="5" y="1106"/>
                  </a:lnTo>
                  <a:lnTo>
                    <a:pt x="5" y="1111"/>
                  </a:lnTo>
                  <a:lnTo>
                    <a:pt x="5" y="1116"/>
                  </a:lnTo>
                  <a:lnTo>
                    <a:pt x="8" y="1121"/>
                  </a:lnTo>
                  <a:lnTo>
                    <a:pt x="8" y="1126"/>
                  </a:lnTo>
                  <a:lnTo>
                    <a:pt x="10" y="1131"/>
                  </a:lnTo>
                  <a:lnTo>
                    <a:pt x="10" y="1136"/>
                  </a:lnTo>
                  <a:lnTo>
                    <a:pt x="10" y="1141"/>
                  </a:lnTo>
                  <a:lnTo>
                    <a:pt x="10" y="1146"/>
                  </a:lnTo>
                  <a:lnTo>
                    <a:pt x="13" y="1151"/>
                  </a:lnTo>
                  <a:lnTo>
                    <a:pt x="15" y="1156"/>
                  </a:lnTo>
                  <a:lnTo>
                    <a:pt x="15" y="1161"/>
                  </a:lnTo>
                  <a:lnTo>
                    <a:pt x="15" y="1166"/>
                  </a:lnTo>
                  <a:lnTo>
                    <a:pt x="18" y="1171"/>
                  </a:lnTo>
                  <a:lnTo>
                    <a:pt x="18" y="1176"/>
                  </a:lnTo>
                  <a:lnTo>
                    <a:pt x="20" y="1181"/>
                  </a:lnTo>
                  <a:lnTo>
                    <a:pt x="20" y="1186"/>
                  </a:lnTo>
                  <a:lnTo>
                    <a:pt x="20" y="1191"/>
                  </a:lnTo>
                  <a:lnTo>
                    <a:pt x="20" y="1196"/>
                  </a:lnTo>
                  <a:lnTo>
                    <a:pt x="23" y="1201"/>
                  </a:lnTo>
                  <a:lnTo>
                    <a:pt x="23" y="1206"/>
                  </a:lnTo>
                  <a:lnTo>
                    <a:pt x="25" y="1211"/>
                  </a:lnTo>
                  <a:lnTo>
                    <a:pt x="25" y="1216"/>
                  </a:lnTo>
                  <a:lnTo>
                    <a:pt x="25" y="1221"/>
                  </a:lnTo>
                  <a:lnTo>
                    <a:pt x="28" y="1226"/>
                  </a:lnTo>
                  <a:lnTo>
                    <a:pt x="28" y="1231"/>
                  </a:lnTo>
                  <a:lnTo>
                    <a:pt x="30" y="1236"/>
                  </a:lnTo>
                  <a:lnTo>
                    <a:pt x="30" y="1241"/>
                  </a:lnTo>
                  <a:lnTo>
                    <a:pt x="78" y="1231"/>
                  </a:lnTo>
                  <a:lnTo>
                    <a:pt x="50" y="1096"/>
                  </a:lnTo>
                  <a:lnTo>
                    <a:pt x="843" y="62"/>
                  </a:lnTo>
                  <a:lnTo>
                    <a:pt x="1610" y="453"/>
                  </a:lnTo>
                  <a:lnTo>
                    <a:pt x="1655" y="917"/>
                  </a:lnTo>
                  <a:lnTo>
                    <a:pt x="895" y="1908"/>
                  </a:lnTo>
                  <a:lnTo>
                    <a:pt x="843" y="1881"/>
                  </a:lnTo>
                  <a:lnTo>
                    <a:pt x="823" y="1923"/>
                  </a:lnTo>
                  <a:lnTo>
                    <a:pt x="828" y="1926"/>
                  </a:lnTo>
                  <a:lnTo>
                    <a:pt x="833" y="1928"/>
                  </a:lnTo>
                  <a:lnTo>
                    <a:pt x="838" y="1931"/>
                  </a:lnTo>
                  <a:lnTo>
                    <a:pt x="843" y="1933"/>
                  </a:lnTo>
                  <a:lnTo>
                    <a:pt x="848" y="1938"/>
                  </a:lnTo>
                  <a:lnTo>
                    <a:pt x="855" y="1938"/>
                  </a:lnTo>
                  <a:lnTo>
                    <a:pt x="860" y="1943"/>
                  </a:lnTo>
                  <a:lnTo>
                    <a:pt x="868" y="1946"/>
                  </a:lnTo>
                  <a:lnTo>
                    <a:pt x="873" y="1948"/>
                  </a:lnTo>
                  <a:lnTo>
                    <a:pt x="878" y="1951"/>
                  </a:lnTo>
                  <a:lnTo>
                    <a:pt x="883" y="1953"/>
                  </a:lnTo>
                  <a:lnTo>
                    <a:pt x="888" y="1956"/>
                  </a:lnTo>
                  <a:lnTo>
                    <a:pt x="893" y="1958"/>
                  </a:lnTo>
                  <a:lnTo>
                    <a:pt x="898" y="1961"/>
                  </a:lnTo>
                  <a:lnTo>
                    <a:pt x="903" y="1963"/>
                  </a:lnTo>
                  <a:lnTo>
                    <a:pt x="908" y="1968"/>
                  </a:lnTo>
                  <a:lnTo>
                    <a:pt x="920" y="1951"/>
                  </a:lnTo>
                  <a:lnTo>
                    <a:pt x="932" y="1933"/>
                  </a:lnTo>
                  <a:lnTo>
                    <a:pt x="945" y="1918"/>
                  </a:lnTo>
                  <a:lnTo>
                    <a:pt x="957" y="1901"/>
                  </a:lnTo>
                  <a:lnTo>
                    <a:pt x="970" y="1883"/>
                  </a:lnTo>
                  <a:lnTo>
                    <a:pt x="982" y="1868"/>
                  </a:lnTo>
                  <a:lnTo>
                    <a:pt x="997" y="1853"/>
                  </a:lnTo>
                  <a:lnTo>
                    <a:pt x="1007" y="1838"/>
                  </a:lnTo>
                  <a:lnTo>
                    <a:pt x="1020" y="1819"/>
                  </a:lnTo>
                  <a:lnTo>
                    <a:pt x="1032" y="1804"/>
                  </a:lnTo>
                  <a:lnTo>
                    <a:pt x="1045" y="1789"/>
                  </a:lnTo>
                  <a:lnTo>
                    <a:pt x="1057" y="1771"/>
                  </a:lnTo>
                  <a:lnTo>
                    <a:pt x="1070" y="1754"/>
                  </a:lnTo>
                  <a:lnTo>
                    <a:pt x="1082" y="1739"/>
                  </a:lnTo>
                  <a:lnTo>
                    <a:pt x="1094" y="1724"/>
                  </a:lnTo>
                  <a:lnTo>
                    <a:pt x="1107" y="1709"/>
                  </a:lnTo>
                  <a:lnTo>
                    <a:pt x="1119" y="1689"/>
                  </a:lnTo>
                  <a:lnTo>
                    <a:pt x="1132" y="1674"/>
                  </a:lnTo>
                  <a:lnTo>
                    <a:pt x="1144" y="1659"/>
                  </a:lnTo>
                  <a:lnTo>
                    <a:pt x="1157" y="1642"/>
                  </a:lnTo>
                  <a:lnTo>
                    <a:pt x="1169" y="1624"/>
                  </a:lnTo>
                  <a:lnTo>
                    <a:pt x="1182" y="1609"/>
                  </a:lnTo>
                  <a:lnTo>
                    <a:pt x="1194" y="1594"/>
                  </a:lnTo>
                  <a:lnTo>
                    <a:pt x="1207" y="1577"/>
                  </a:lnTo>
                  <a:lnTo>
                    <a:pt x="1219" y="1559"/>
                  </a:lnTo>
                  <a:lnTo>
                    <a:pt x="1232" y="1545"/>
                  </a:lnTo>
                  <a:lnTo>
                    <a:pt x="1244" y="1530"/>
                  </a:lnTo>
                  <a:lnTo>
                    <a:pt x="1256" y="1512"/>
                  </a:lnTo>
                  <a:lnTo>
                    <a:pt x="1269" y="1495"/>
                  </a:lnTo>
                  <a:lnTo>
                    <a:pt x="1281" y="1480"/>
                  </a:lnTo>
                  <a:lnTo>
                    <a:pt x="1294" y="1465"/>
                  </a:lnTo>
                  <a:lnTo>
                    <a:pt x="1306" y="1447"/>
                  </a:lnTo>
                  <a:lnTo>
                    <a:pt x="1319" y="1430"/>
                  </a:lnTo>
                  <a:lnTo>
                    <a:pt x="1331" y="1415"/>
                  </a:lnTo>
                  <a:lnTo>
                    <a:pt x="1344" y="1400"/>
                  </a:lnTo>
                  <a:lnTo>
                    <a:pt x="1356" y="1383"/>
                  </a:lnTo>
                  <a:lnTo>
                    <a:pt x="1369" y="1365"/>
                  </a:lnTo>
                  <a:lnTo>
                    <a:pt x="1381" y="1350"/>
                  </a:lnTo>
                  <a:lnTo>
                    <a:pt x="1394" y="1335"/>
                  </a:lnTo>
                  <a:lnTo>
                    <a:pt x="1406" y="1318"/>
                  </a:lnTo>
                  <a:lnTo>
                    <a:pt x="1418" y="1300"/>
                  </a:lnTo>
                  <a:lnTo>
                    <a:pt x="1431" y="1285"/>
                  </a:lnTo>
                  <a:lnTo>
                    <a:pt x="1443" y="1268"/>
                  </a:lnTo>
                  <a:lnTo>
                    <a:pt x="1456" y="1253"/>
                  </a:lnTo>
                  <a:lnTo>
                    <a:pt x="1468" y="1236"/>
                  </a:lnTo>
                  <a:lnTo>
                    <a:pt x="1481" y="1221"/>
                  </a:lnTo>
                  <a:lnTo>
                    <a:pt x="1493" y="1203"/>
                  </a:lnTo>
                  <a:lnTo>
                    <a:pt x="1506" y="1188"/>
                  </a:lnTo>
                  <a:lnTo>
                    <a:pt x="1518" y="1171"/>
                  </a:lnTo>
                  <a:lnTo>
                    <a:pt x="1531" y="1156"/>
                  </a:lnTo>
                  <a:lnTo>
                    <a:pt x="1543" y="1138"/>
                  </a:lnTo>
                  <a:lnTo>
                    <a:pt x="1555" y="1124"/>
                  </a:lnTo>
                  <a:lnTo>
                    <a:pt x="1568" y="1106"/>
                  </a:lnTo>
                  <a:lnTo>
                    <a:pt x="1580" y="1091"/>
                  </a:lnTo>
                  <a:lnTo>
                    <a:pt x="1593" y="1074"/>
                  </a:lnTo>
                  <a:lnTo>
                    <a:pt x="1605" y="1059"/>
                  </a:lnTo>
                  <a:lnTo>
                    <a:pt x="1618" y="1041"/>
                  </a:lnTo>
                  <a:lnTo>
                    <a:pt x="1630" y="1026"/>
                  </a:lnTo>
                  <a:lnTo>
                    <a:pt x="1643" y="1011"/>
                  </a:lnTo>
                  <a:lnTo>
                    <a:pt x="1655" y="994"/>
                  </a:lnTo>
                  <a:lnTo>
                    <a:pt x="1668" y="977"/>
                  </a:lnTo>
                  <a:lnTo>
                    <a:pt x="1680" y="962"/>
                  </a:lnTo>
                  <a:lnTo>
                    <a:pt x="1693" y="947"/>
                  </a:lnTo>
                  <a:lnTo>
                    <a:pt x="1705" y="929"/>
                  </a:lnTo>
                  <a:lnTo>
                    <a:pt x="1655" y="4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20"/>
            <p:cNvSpPr>
              <a:spLocks/>
            </p:cNvSpPr>
            <p:nvPr/>
          </p:nvSpPr>
          <p:spPr bwMode="auto">
            <a:xfrm>
              <a:off x="314" y="1147"/>
              <a:ext cx="915" cy="865"/>
            </a:xfrm>
            <a:custGeom>
              <a:avLst/>
              <a:gdLst>
                <a:gd name="T0" fmla="*/ 828 w 915"/>
                <a:gd name="T1" fmla="*/ 464 h 865"/>
                <a:gd name="T2" fmla="*/ 830 w 915"/>
                <a:gd name="T3" fmla="*/ 488 h 865"/>
                <a:gd name="T4" fmla="*/ 833 w 915"/>
                <a:gd name="T5" fmla="*/ 516 h 865"/>
                <a:gd name="T6" fmla="*/ 835 w 915"/>
                <a:gd name="T7" fmla="*/ 541 h 865"/>
                <a:gd name="T8" fmla="*/ 838 w 915"/>
                <a:gd name="T9" fmla="*/ 568 h 865"/>
                <a:gd name="T10" fmla="*/ 840 w 915"/>
                <a:gd name="T11" fmla="*/ 593 h 865"/>
                <a:gd name="T12" fmla="*/ 843 w 915"/>
                <a:gd name="T13" fmla="*/ 618 h 865"/>
                <a:gd name="T14" fmla="*/ 845 w 915"/>
                <a:gd name="T15" fmla="*/ 643 h 865"/>
                <a:gd name="T16" fmla="*/ 848 w 915"/>
                <a:gd name="T17" fmla="*/ 670 h 865"/>
                <a:gd name="T18" fmla="*/ 850 w 915"/>
                <a:gd name="T19" fmla="*/ 695 h 865"/>
                <a:gd name="T20" fmla="*/ 853 w 915"/>
                <a:gd name="T21" fmla="*/ 723 h 865"/>
                <a:gd name="T22" fmla="*/ 855 w 915"/>
                <a:gd name="T23" fmla="*/ 748 h 865"/>
                <a:gd name="T24" fmla="*/ 858 w 915"/>
                <a:gd name="T25" fmla="*/ 772 h 865"/>
                <a:gd name="T26" fmla="*/ 860 w 915"/>
                <a:gd name="T27" fmla="*/ 797 h 865"/>
                <a:gd name="T28" fmla="*/ 863 w 915"/>
                <a:gd name="T29" fmla="*/ 825 h 865"/>
                <a:gd name="T30" fmla="*/ 868 w 915"/>
                <a:gd name="T31" fmla="*/ 852 h 865"/>
                <a:gd name="T32" fmla="*/ 915 w 915"/>
                <a:gd name="T33" fmla="*/ 852 h 865"/>
                <a:gd name="T34" fmla="*/ 910 w 915"/>
                <a:gd name="T35" fmla="*/ 822 h 865"/>
                <a:gd name="T36" fmla="*/ 908 w 915"/>
                <a:gd name="T37" fmla="*/ 795 h 865"/>
                <a:gd name="T38" fmla="*/ 903 w 915"/>
                <a:gd name="T39" fmla="*/ 767 h 865"/>
                <a:gd name="T40" fmla="*/ 900 w 915"/>
                <a:gd name="T41" fmla="*/ 738 h 865"/>
                <a:gd name="T42" fmla="*/ 898 w 915"/>
                <a:gd name="T43" fmla="*/ 713 h 865"/>
                <a:gd name="T44" fmla="*/ 893 w 915"/>
                <a:gd name="T45" fmla="*/ 683 h 865"/>
                <a:gd name="T46" fmla="*/ 890 w 915"/>
                <a:gd name="T47" fmla="*/ 655 h 865"/>
                <a:gd name="T48" fmla="*/ 888 w 915"/>
                <a:gd name="T49" fmla="*/ 628 h 865"/>
                <a:gd name="T50" fmla="*/ 883 w 915"/>
                <a:gd name="T51" fmla="*/ 601 h 865"/>
                <a:gd name="T52" fmla="*/ 878 w 915"/>
                <a:gd name="T53" fmla="*/ 573 h 865"/>
                <a:gd name="T54" fmla="*/ 875 w 915"/>
                <a:gd name="T55" fmla="*/ 543 h 865"/>
                <a:gd name="T56" fmla="*/ 873 w 915"/>
                <a:gd name="T57" fmla="*/ 516 h 865"/>
                <a:gd name="T58" fmla="*/ 868 w 915"/>
                <a:gd name="T59" fmla="*/ 488 h 865"/>
                <a:gd name="T60" fmla="*/ 863 w 915"/>
                <a:gd name="T61" fmla="*/ 461 h 865"/>
                <a:gd name="T62" fmla="*/ 863 w 915"/>
                <a:gd name="T63" fmla="*/ 434 h 865"/>
                <a:gd name="T64" fmla="*/ 848 w 915"/>
                <a:gd name="T65" fmla="*/ 406 h 865"/>
                <a:gd name="T66" fmla="*/ 793 w 915"/>
                <a:gd name="T67" fmla="*/ 381 h 865"/>
                <a:gd name="T68" fmla="*/ 741 w 915"/>
                <a:gd name="T69" fmla="*/ 354 h 865"/>
                <a:gd name="T70" fmla="*/ 688 w 915"/>
                <a:gd name="T71" fmla="*/ 329 h 865"/>
                <a:gd name="T72" fmla="*/ 638 w 915"/>
                <a:gd name="T73" fmla="*/ 304 h 865"/>
                <a:gd name="T74" fmla="*/ 584 w 915"/>
                <a:gd name="T75" fmla="*/ 277 h 865"/>
                <a:gd name="T76" fmla="*/ 531 w 915"/>
                <a:gd name="T77" fmla="*/ 252 h 865"/>
                <a:gd name="T78" fmla="*/ 479 w 915"/>
                <a:gd name="T79" fmla="*/ 224 h 865"/>
                <a:gd name="T80" fmla="*/ 429 w 915"/>
                <a:gd name="T81" fmla="*/ 199 h 865"/>
                <a:gd name="T82" fmla="*/ 374 w 915"/>
                <a:gd name="T83" fmla="*/ 175 h 865"/>
                <a:gd name="T84" fmla="*/ 322 w 915"/>
                <a:gd name="T85" fmla="*/ 150 h 865"/>
                <a:gd name="T86" fmla="*/ 270 w 915"/>
                <a:gd name="T87" fmla="*/ 122 h 865"/>
                <a:gd name="T88" fmla="*/ 217 w 915"/>
                <a:gd name="T89" fmla="*/ 97 h 865"/>
                <a:gd name="T90" fmla="*/ 165 w 915"/>
                <a:gd name="T91" fmla="*/ 70 h 865"/>
                <a:gd name="T92" fmla="*/ 113 w 915"/>
                <a:gd name="T93" fmla="*/ 45 h 865"/>
                <a:gd name="T94" fmla="*/ 60 w 915"/>
                <a:gd name="T95" fmla="*/ 20 h 865"/>
                <a:gd name="T96" fmla="*/ 0 w 915"/>
                <a:gd name="T97" fmla="*/ 45 h 86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915" h="865">
                  <a:moveTo>
                    <a:pt x="0" y="45"/>
                  </a:moveTo>
                  <a:lnTo>
                    <a:pt x="828" y="451"/>
                  </a:lnTo>
                  <a:lnTo>
                    <a:pt x="828" y="459"/>
                  </a:lnTo>
                  <a:lnTo>
                    <a:pt x="828" y="464"/>
                  </a:lnTo>
                  <a:lnTo>
                    <a:pt x="828" y="471"/>
                  </a:lnTo>
                  <a:lnTo>
                    <a:pt x="830" y="476"/>
                  </a:lnTo>
                  <a:lnTo>
                    <a:pt x="830" y="483"/>
                  </a:lnTo>
                  <a:lnTo>
                    <a:pt x="830" y="488"/>
                  </a:lnTo>
                  <a:lnTo>
                    <a:pt x="830" y="496"/>
                  </a:lnTo>
                  <a:lnTo>
                    <a:pt x="833" y="503"/>
                  </a:lnTo>
                  <a:lnTo>
                    <a:pt x="833" y="508"/>
                  </a:lnTo>
                  <a:lnTo>
                    <a:pt x="833" y="516"/>
                  </a:lnTo>
                  <a:lnTo>
                    <a:pt x="833" y="523"/>
                  </a:lnTo>
                  <a:lnTo>
                    <a:pt x="835" y="528"/>
                  </a:lnTo>
                  <a:lnTo>
                    <a:pt x="835" y="533"/>
                  </a:lnTo>
                  <a:lnTo>
                    <a:pt x="835" y="541"/>
                  </a:lnTo>
                  <a:lnTo>
                    <a:pt x="838" y="548"/>
                  </a:lnTo>
                  <a:lnTo>
                    <a:pt x="838" y="553"/>
                  </a:lnTo>
                  <a:lnTo>
                    <a:pt x="838" y="561"/>
                  </a:lnTo>
                  <a:lnTo>
                    <a:pt x="838" y="568"/>
                  </a:lnTo>
                  <a:lnTo>
                    <a:pt x="838" y="573"/>
                  </a:lnTo>
                  <a:lnTo>
                    <a:pt x="838" y="581"/>
                  </a:lnTo>
                  <a:lnTo>
                    <a:pt x="838" y="586"/>
                  </a:lnTo>
                  <a:lnTo>
                    <a:pt x="840" y="593"/>
                  </a:lnTo>
                  <a:lnTo>
                    <a:pt x="840" y="598"/>
                  </a:lnTo>
                  <a:lnTo>
                    <a:pt x="843" y="606"/>
                  </a:lnTo>
                  <a:lnTo>
                    <a:pt x="843" y="613"/>
                  </a:lnTo>
                  <a:lnTo>
                    <a:pt x="843" y="618"/>
                  </a:lnTo>
                  <a:lnTo>
                    <a:pt x="843" y="623"/>
                  </a:lnTo>
                  <a:lnTo>
                    <a:pt x="845" y="633"/>
                  </a:lnTo>
                  <a:lnTo>
                    <a:pt x="845" y="638"/>
                  </a:lnTo>
                  <a:lnTo>
                    <a:pt x="845" y="643"/>
                  </a:lnTo>
                  <a:lnTo>
                    <a:pt x="845" y="650"/>
                  </a:lnTo>
                  <a:lnTo>
                    <a:pt x="848" y="658"/>
                  </a:lnTo>
                  <a:lnTo>
                    <a:pt x="848" y="663"/>
                  </a:lnTo>
                  <a:lnTo>
                    <a:pt x="848" y="670"/>
                  </a:lnTo>
                  <a:lnTo>
                    <a:pt x="848" y="678"/>
                  </a:lnTo>
                  <a:lnTo>
                    <a:pt x="848" y="683"/>
                  </a:lnTo>
                  <a:lnTo>
                    <a:pt x="850" y="688"/>
                  </a:lnTo>
                  <a:lnTo>
                    <a:pt x="850" y="695"/>
                  </a:lnTo>
                  <a:lnTo>
                    <a:pt x="850" y="703"/>
                  </a:lnTo>
                  <a:lnTo>
                    <a:pt x="853" y="708"/>
                  </a:lnTo>
                  <a:lnTo>
                    <a:pt x="853" y="715"/>
                  </a:lnTo>
                  <a:lnTo>
                    <a:pt x="853" y="723"/>
                  </a:lnTo>
                  <a:lnTo>
                    <a:pt x="853" y="728"/>
                  </a:lnTo>
                  <a:lnTo>
                    <a:pt x="853" y="733"/>
                  </a:lnTo>
                  <a:lnTo>
                    <a:pt x="855" y="740"/>
                  </a:lnTo>
                  <a:lnTo>
                    <a:pt x="855" y="748"/>
                  </a:lnTo>
                  <a:lnTo>
                    <a:pt x="855" y="752"/>
                  </a:lnTo>
                  <a:lnTo>
                    <a:pt x="858" y="760"/>
                  </a:lnTo>
                  <a:lnTo>
                    <a:pt x="858" y="767"/>
                  </a:lnTo>
                  <a:lnTo>
                    <a:pt x="858" y="772"/>
                  </a:lnTo>
                  <a:lnTo>
                    <a:pt x="858" y="777"/>
                  </a:lnTo>
                  <a:lnTo>
                    <a:pt x="860" y="787"/>
                  </a:lnTo>
                  <a:lnTo>
                    <a:pt x="860" y="792"/>
                  </a:lnTo>
                  <a:lnTo>
                    <a:pt x="860" y="797"/>
                  </a:lnTo>
                  <a:lnTo>
                    <a:pt x="863" y="805"/>
                  </a:lnTo>
                  <a:lnTo>
                    <a:pt x="863" y="812"/>
                  </a:lnTo>
                  <a:lnTo>
                    <a:pt x="863" y="817"/>
                  </a:lnTo>
                  <a:lnTo>
                    <a:pt x="863" y="825"/>
                  </a:lnTo>
                  <a:lnTo>
                    <a:pt x="863" y="832"/>
                  </a:lnTo>
                  <a:lnTo>
                    <a:pt x="865" y="837"/>
                  </a:lnTo>
                  <a:lnTo>
                    <a:pt x="865" y="845"/>
                  </a:lnTo>
                  <a:lnTo>
                    <a:pt x="868" y="852"/>
                  </a:lnTo>
                  <a:lnTo>
                    <a:pt x="868" y="857"/>
                  </a:lnTo>
                  <a:lnTo>
                    <a:pt x="868" y="865"/>
                  </a:lnTo>
                  <a:lnTo>
                    <a:pt x="915" y="857"/>
                  </a:lnTo>
                  <a:lnTo>
                    <a:pt x="915" y="852"/>
                  </a:lnTo>
                  <a:lnTo>
                    <a:pt x="913" y="845"/>
                  </a:lnTo>
                  <a:lnTo>
                    <a:pt x="913" y="837"/>
                  </a:lnTo>
                  <a:lnTo>
                    <a:pt x="913" y="830"/>
                  </a:lnTo>
                  <a:lnTo>
                    <a:pt x="910" y="822"/>
                  </a:lnTo>
                  <a:lnTo>
                    <a:pt x="910" y="817"/>
                  </a:lnTo>
                  <a:lnTo>
                    <a:pt x="908" y="807"/>
                  </a:lnTo>
                  <a:lnTo>
                    <a:pt x="908" y="802"/>
                  </a:lnTo>
                  <a:lnTo>
                    <a:pt x="908" y="795"/>
                  </a:lnTo>
                  <a:lnTo>
                    <a:pt x="908" y="787"/>
                  </a:lnTo>
                  <a:lnTo>
                    <a:pt x="905" y="782"/>
                  </a:lnTo>
                  <a:lnTo>
                    <a:pt x="905" y="775"/>
                  </a:lnTo>
                  <a:lnTo>
                    <a:pt x="903" y="767"/>
                  </a:lnTo>
                  <a:lnTo>
                    <a:pt x="903" y="760"/>
                  </a:lnTo>
                  <a:lnTo>
                    <a:pt x="903" y="752"/>
                  </a:lnTo>
                  <a:lnTo>
                    <a:pt x="903" y="748"/>
                  </a:lnTo>
                  <a:lnTo>
                    <a:pt x="900" y="738"/>
                  </a:lnTo>
                  <a:lnTo>
                    <a:pt x="900" y="733"/>
                  </a:lnTo>
                  <a:lnTo>
                    <a:pt x="898" y="725"/>
                  </a:lnTo>
                  <a:lnTo>
                    <a:pt x="898" y="718"/>
                  </a:lnTo>
                  <a:lnTo>
                    <a:pt x="898" y="713"/>
                  </a:lnTo>
                  <a:lnTo>
                    <a:pt x="895" y="705"/>
                  </a:lnTo>
                  <a:lnTo>
                    <a:pt x="895" y="698"/>
                  </a:lnTo>
                  <a:lnTo>
                    <a:pt x="895" y="690"/>
                  </a:lnTo>
                  <a:lnTo>
                    <a:pt x="893" y="683"/>
                  </a:lnTo>
                  <a:lnTo>
                    <a:pt x="893" y="678"/>
                  </a:lnTo>
                  <a:lnTo>
                    <a:pt x="893" y="668"/>
                  </a:lnTo>
                  <a:lnTo>
                    <a:pt x="890" y="663"/>
                  </a:lnTo>
                  <a:lnTo>
                    <a:pt x="890" y="655"/>
                  </a:lnTo>
                  <a:lnTo>
                    <a:pt x="888" y="648"/>
                  </a:lnTo>
                  <a:lnTo>
                    <a:pt x="888" y="643"/>
                  </a:lnTo>
                  <a:lnTo>
                    <a:pt x="888" y="635"/>
                  </a:lnTo>
                  <a:lnTo>
                    <a:pt x="888" y="628"/>
                  </a:lnTo>
                  <a:lnTo>
                    <a:pt x="885" y="623"/>
                  </a:lnTo>
                  <a:lnTo>
                    <a:pt x="885" y="613"/>
                  </a:lnTo>
                  <a:lnTo>
                    <a:pt x="883" y="608"/>
                  </a:lnTo>
                  <a:lnTo>
                    <a:pt x="883" y="601"/>
                  </a:lnTo>
                  <a:lnTo>
                    <a:pt x="883" y="593"/>
                  </a:lnTo>
                  <a:lnTo>
                    <a:pt x="880" y="586"/>
                  </a:lnTo>
                  <a:lnTo>
                    <a:pt x="880" y="581"/>
                  </a:lnTo>
                  <a:lnTo>
                    <a:pt x="878" y="573"/>
                  </a:lnTo>
                  <a:lnTo>
                    <a:pt x="878" y="566"/>
                  </a:lnTo>
                  <a:lnTo>
                    <a:pt x="878" y="558"/>
                  </a:lnTo>
                  <a:lnTo>
                    <a:pt x="875" y="553"/>
                  </a:lnTo>
                  <a:lnTo>
                    <a:pt x="875" y="543"/>
                  </a:lnTo>
                  <a:lnTo>
                    <a:pt x="873" y="538"/>
                  </a:lnTo>
                  <a:lnTo>
                    <a:pt x="873" y="531"/>
                  </a:lnTo>
                  <a:lnTo>
                    <a:pt x="873" y="523"/>
                  </a:lnTo>
                  <a:lnTo>
                    <a:pt x="873" y="516"/>
                  </a:lnTo>
                  <a:lnTo>
                    <a:pt x="870" y="511"/>
                  </a:lnTo>
                  <a:lnTo>
                    <a:pt x="870" y="503"/>
                  </a:lnTo>
                  <a:lnTo>
                    <a:pt x="868" y="496"/>
                  </a:lnTo>
                  <a:lnTo>
                    <a:pt x="868" y="488"/>
                  </a:lnTo>
                  <a:lnTo>
                    <a:pt x="868" y="483"/>
                  </a:lnTo>
                  <a:lnTo>
                    <a:pt x="868" y="473"/>
                  </a:lnTo>
                  <a:lnTo>
                    <a:pt x="865" y="468"/>
                  </a:lnTo>
                  <a:lnTo>
                    <a:pt x="863" y="461"/>
                  </a:lnTo>
                  <a:lnTo>
                    <a:pt x="863" y="454"/>
                  </a:lnTo>
                  <a:lnTo>
                    <a:pt x="863" y="446"/>
                  </a:lnTo>
                  <a:lnTo>
                    <a:pt x="863" y="439"/>
                  </a:lnTo>
                  <a:lnTo>
                    <a:pt x="863" y="434"/>
                  </a:lnTo>
                  <a:lnTo>
                    <a:pt x="863" y="426"/>
                  </a:lnTo>
                  <a:lnTo>
                    <a:pt x="860" y="419"/>
                  </a:lnTo>
                  <a:lnTo>
                    <a:pt x="860" y="414"/>
                  </a:lnTo>
                  <a:lnTo>
                    <a:pt x="848" y="406"/>
                  </a:lnTo>
                  <a:lnTo>
                    <a:pt x="833" y="399"/>
                  </a:lnTo>
                  <a:lnTo>
                    <a:pt x="820" y="394"/>
                  </a:lnTo>
                  <a:lnTo>
                    <a:pt x="808" y="386"/>
                  </a:lnTo>
                  <a:lnTo>
                    <a:pt x="793" y="381"/>
                  </a:lnTo>
                  <a:lnTo>
                    <a:pt x="780" y="374"/>
                  </a:lnTo>
                  <a:lnTo>
                    <a:pt x="768" y="369"/>
                  </a:lnTo>
                  <a:lnTo>
                    <a:pt x="756" y="361"/>
                  </a:lnTo>
                  <a:lnTo>
                    <a:pt x="741" y="354"/>
                  </a:lnTo>
                  <a:lnTo>
                    <a:pt x="728" y="349"/>
                  </a:lnTo>
                  <a:lnTo>
                    <a:pt x="716" y="341"/>
                  </a:lnTo>
                  <a:lnTo>
                    <a:pt x="703" y="336"/>
                  </a:lnTo>
                  <a:lnTo>
                    <a:pt x="688" y="329"/>
                  </a:lnTo>
                  <a:lnTo>
                    <a:pt x="676" y="324"/>
                  </a:lnTo>
                  <a:lnTo>
                    <a:pt x="663" y="317"/>
                  </a:lnTo>
                  <a:lnTo>
                    <a:pt x="651" y="309"/>
                  </a:lnTo>
                  <a:lnTo>
                    <a:pt x="638" y="304"/>
                  </a:lnTo>
                  <a:lnTo>
                    <a:pt x="623" y="297"/>
                  </a:lnTo>
                  <a:lnTo>
                    <a:pt x="611" y="292"/>
                  </a:lnTo>
                  <a:lnTo>
                    <a:pt x="599" y="284"/>
                  </a:lnTo>
                  <a:lnTo>
                    <a:pt x="584" y="277"/>
                  </a:lnTo>
                  <a:lnTo>
                    <a:pt x="571" y="272"/>
                  </a:lnTo>
                  <a:lnTo>
                    <a:pt x="559" y="264"/>
                  </a:lnTo>
                  <a:lnTo>
                    <a:pt x="544" y="259"/>
                  </a:lnTo>
                  <a:lnTo>
                    <a:pt x="531" y="252"/>
                  </a:lnTo>
                  <a:lnTo>
                    <a:pt x="519" y="244"/>
                  </a:lnTo>
                  <a:lnTo>
                    <a:pt x="506" y="239"/>
                  </a:lnTo>
                  <a:lnTo>
                    <a:pt x="494" y="234"/>
                  </a:lnTo>
                  <a:lnTo>
                    <a:pt x="479" y="224"/>
                  </a:lnTo>
                  <a:lnTo>
                    <a:pt x="466" y="219"/>
                  </a:lnTo>
                  <a:lnTo>
                    <a:pt x="454" y="214"/>
                  </a:lnTo>
                  <a:lnTo>
                    <a:pt x="442" y="207"/>
                  </a:lnTo>
                  <a:lnTo>
                    <a:pt x="429" y="199"/>
                  </a:lnTo>
                  <a:lnTo>
                    <a:pt x="414" y="194"/>
                  </a:lnTo>
                  <a:lnTo>
                    <a:pt x="402" y="187"/>
                  </a:lnTo>
                  <a:lnTo>
                    <a:pt x="389" y="182"/>
                  </a:lnTo>
                  <a:lnTo>
                    <a:pt x="374" y="175"/>
                  </a:lnTo>
                  <a:lnTo>
                    <a:pt x="362" y="170"/>
                  </a:lnTo>
                  <a:lnTo>
                    <a:pt x="349" y="162"/>
                  </a:lnTo>
                  <a:lnTo>
                    <a:pt x="334" y="155"/>
                  </a:lnTo>
                  <a:lnTo>
                    <a:pt x="322" y="150"/>
                  </a:lnTo>
                  <a:lnTo>
                    <a:pt x="309" y="142"/>
                  </a:lnTo>
                  <a:lnTo>
                    <a:pt x="295" y="135"/>
                  </a:lnTo>
                  <a:lnTo>
                    <a:pt x="285" y="130"/>
                  </a:lnTo>
                  <a:lnTo>
                    <a:pt x="270" y="122"/>
                  </a:lnTo>
                  <a:lnTo>
                    <a:pt x="257" y="115"/>
                  </a:lnTo>
                  <a:lnTo>
                    <a:pt x="245" y="110"/>
                  </a:lnTo>
                  <a:lnTo>
                    <a:pt x="230" y="105"/>
                  </a:lnTo>
                  <a:lnTo>
                    <a:pt x="217" y="97"/>
                  </a:lnTo>
                  <a:lnTo>
                    <a:pt x="205" y="90"/>
                  </a:lnTo>
                  <a:lnTo>
                    <a:pt x="190" y="85"/>
                  </a:lnTo>
                  <a:lnTo>
                    <a:pt x="177" y="77"/>
                  </a:lnTo>
                  <a:lnTo>
                    <a:pt x="165" y="70"/>
                  </a:lnTo>
                  <a:lnTo>
                    <a:pt x="150" y="65"/>
                  </a:lnTo>
                  <a:lnTo>
                    <a:pt x="140" y="60"/>
                  </a:lnTo>
                  <a:lnTo>
                    <a:pt x="125" y="52"/>
                  </a:lnTo>
                  <a:lnTo>
                    <a:pt x="113" y="45"/>
                  </a:lnTo>
                  <a:lnTo>
                    <a:pt x="100" y="40"/>
                  </a:lnTo>
                  <a:lnTo>
                    <a:pt x="85" y="33"/>
                  </a:lnTo>
                  <a:lnTo>
                    <a:pt x="73" y="25"/>
                  </a:lnTo>
                  <a:lnTo>
                    <a:pt x="60" y="20"/>
                  </a:lnTo>
                  <a:lnTo>
                    <a:pt x="45" y="15"/>
                  </a:lnTo>
                  <a:lnTo>
                    <a:pt x="35" y="8"/>
                  </a:lnTo>
                  <a:lnTo>
                    <a:pt x="20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21"/>
            <p:cNvSpPr>
              <a:spLocks/>
            </p:cNvSpPr>
            <p:nvPr/>
          </p:nvSpPr>
          <p:spPr bwMode="auto">
            <a:xfrm>
              <a:off x="1122" y="485"/>
              <a:ext cx="827" cy="1096"/>
            </a:xfrm>
            <a:custGeom>
              <a:avLst/>
              <a:gdLst>
                <a:gd name="T0" fmla="*/ 40 w 827"/>
                <a:gd name="T1" fmla="*/ 1096 h 1096"/>
                <a:gd name="T2" fmla="*/ 827 w 827"/>
                <a:gd name="T3" fmla="*/ 29 h 1096"/>
                <a:gd name="T4" fmla="*/ 790 w 827"/>
                <a:gd name="T5" fmla="*/ 0 h 1096"/>
                <a:gd name="T6" fmla="*/ 0 w 827"/>
                <a:gd name="T7" fmla="*/ 1068 h 1096"/>
                <a:gd name="T8" fmla="*/ 40 w 827"/>
                <a:gd name="T9" fmla="*/ 1096 h 1096"/>
                <a:gd name="T10" fmla="*/ 40 w 827"/>
                <a:gd name="T11" fmla="*/ 1096 h 10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27" h="1096">
                  <a:moveTo>
                    <a:pt x="40" y="1096"/>
                  </a:moveTo>
                  <a:lnTo>
                    <a:pt x="827" y="29"/>
                  </a:lnTo>
                  <a:lnTo>
                    <a:pt x="790" y="0"/>
                  </a:lnTo>
                  <a:lnTo>
                    <a:pt x="0" y="1068"/>
                  </a:lnTo>
                  <a:lnTo>
                    <a:pt x="40" y="10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22"/>
            <p:cNvSpPr>
              <a:spLocks/>
            </p:cNvSpPr>
            <p:nvPr/>
          </p:nvSpPr>
          <p:spPr bwMode="auto">
            <a:xfrm>
              <a:off x="147" y="1202"/>
              <a:ext cx="1020" cy="800"/>
            </a:xfrm>
            <a:custGeom>
              <a:avLst/>
              <a:gdLst>
                <a:gd name="T0" fmla="*/ 716 w 1020"/>
                <a:gd name="T1" fmla="*/ 715 h 800"/>
                <a:gd name="T2" fmla="*/ 691 w 1020"/>
                <a:gd name="T3" fmla="*/ 732 h 800"/>
                <a:gd name="T4" fmla="*/ 673 w 1020"/>
                <a:gd name="T5" fmla="*/ 742 h 800"/>
                <a:gd name="T6" fmla="*/ 656 w 1020"/>
                <a:gd name="T7" fmla="*/ 747 h 800"/>
                <a:gd name="T8" fmla="*/ 636 w 1020"/>
                <a:gd name="T9" fmla="*/ 752 h 800"/>
                <a:gd name="T10" fmla="*/ 611 w 1020"/>
                <a:gd name="T11" fmla="*/ 752 h 800"/>
                <a:gd name="T12" fmla="*/ 589 w 1020"/>
                <a:gd name="T13" fmla="*/ 747 h 800"/>
                <a:gd name="T14" fmla="*/ 561 w 1020"/>
                <a:gd name="T15" fmla="*/ 742 h 800"/>
                <a:gd name="T16" fmla="*/ 539 w 1020"/>
                <a:gd name="T17" fmla="*/ 737 h 800"/>
                <a:gd name="T18" fmla="*/ 113 w 1020"/>
                <a:gd name="T19" fmla="*/ 503 h 800"/>
                <a:gd name="T20" fmla="*/ 93 w 1020"/>
                <a:gd name="T21" fmla="*/ 488 h 800"/>
                <a:gd name="T22" fmla="*/ 65 w 1020"/>
                <a:gd name="T23" fmla="*/ 461 h 800"/>
                <a:gd name="T24" fmla="*/ 53 w 1020"/>
                <a:gd name="T25" fmla="*/ 433 h 800"/>
                <a:gd name="T26" fmla="*/ 48 w 1020"/>
                <a:gd name="T27" fmla="*/ 409 h 800"/>
                <a:gd name="T28" fmla="*/ 50 w 1020"/>
                <a:gd name="T29" fmla="*/ 389 h 800"/>
                <a:gd name="T30" fmla="*/ 55 w 1020"/>
                <a:gd name="T31" fmla="*/ 369 h 800"/>
                <a:gd name="T32" fmla="*/ 15 w 1020"/>
                <a:gd name="T33" fmla="*/ 344 h 800"/>
                <a:gd name="T34" fmla="*/ 8 w 1020"/>
                <a:gd name="T35" fmla="*/ 359 h 800"/>
                <a:gd name="T36" fmla="*/ 3 w 1020"/>
                <a:gd name="T37" fmla="*/ 384 h 800"/>
                <a:gd name="T38" fmla="*/ 0 w 1020"/>
                <a:gd name="T39" fmla="*/ 411 h 800"/>
                <a:gd name="T40" fmla="*/ 3 w 1020"/>
                <a:gd name="T41" fmla="*/ 431 h 800"/>
                <a:gd name="T42" fmla="*/ 8 w 1020"/>
                <a:gd name="T43" fmla="*/ 453 h 800"/>
                <a:gd name="T44" fmla="*/ 18 w 1020"/>
                <a:gd name="T45" fmla="*/ 473 h 800"/>
                <a:gd name="T46" fmla="*/ 30 w 1020"/>
                <a:gd name="T47" fmla="*/ 496 h 800"/>
                <a:gd name="T48" fmla="*/ 50 w 1020"/>
                <a:gd name="T49" fmla="*/ 516 h 800"/>
                <a:gd name="T50" fmla="*/ 78 w 1020"/>
                <a:gd name="T51" fmla="*/ 538 h 800"/>
                <a:gd name="T52" fmla="*/ 103 w 1020"/>
                <a:gd name="T53" fmla="*/ 553 h 800"/>
                <a:gd name="T54" fmla="*/ 120 w 1020"/>
                <a:gd name="T55" fmla="*/ 563 h 800"/>
                <a:gd name="T56" fmla="*/ 148 w 1020"/>
                <a:gd name="T57" fmla="*/ 575 h 800"/>
                <a:gd name="T58" fmla="*/ 182 w 1020"/>
                <a:gd name="T59" fmla="*/ 595 h 800"/>
                <a:gd name="T60" fmla="*/ 222 w 1020"/>
                <a:gd name="T61" fmla="*/ 618 h 800"/>
                <a:gd name="T62" fmla="*/ 270 w 1020"/>
                <a:gd name="T63" fmla="*/ 643 h 800"/>
                <a:gd name="T64" fmla="*/ 317 w 1020"/>
                <a:gd name="T65" fmla="*/ 670 h 800"/>
                <a:gd name="T66" fmla="*/ 364 w 1020"/>
                <a:gd name="T67" fmla="*/ 695 h 800"/>
                <a:gd name="T68" fmla="*/ 409 w 1020"/>
                <a:gd name="T69" fmla="*/ 720 h 800"/>
                <a:gd name="T70" fmla="*/ 449 w 1020"/>
                <a:gd name="T71" fmla="*/ 742 h 800"/>
                <a:gd name="T72" fmla="*/ 481 w 1020"/>
                <a:gd name="T73" fmla="*/ 760 h 800"/>
                <a:gd name="T74" fmla="*/ 501 w 1020"/>
                <a:gd name="T75" fmla="*/ 772 h 800"/>
                <a:gd name="T76" fmla="*/ 516 w 1020"/>
                <a:gd name="T77" fmla="*/ 780 h 800"/>
                <a:gd name="T78" fmla="*/ 539 w 1020"/>
                <a:gd name="T79" fmla="*/ 787 h 800"/>
                <a:gd name="T80" fmla="*/ 564 w 1020"/>
                <a:gd name="T81" fmla="*/ 792 h 800"/>
                <a:gd name="T82" fmla="*/ 584 w 1020"/>
                <a:gd name="T83" fmla="*/ 797 h 800"/>
                <a:gd name="T84" fmla="*/ 604 w 1020"/>
                <a:gd name="T85" fmla="*/ 800 h 800"/>
                <a:gd name="T86" fmla="*/ 626 w 1020"/>
                <a:gd name="T87" fmla="*/ 800 h 800"/>
                <a:gd name="T88" fmla="*/ 646 w 1020"/>
                <a:gd name="T89" fmla="*/ 797 h 800"/>
                <a:gd name="T90" fmla="*/ 668 w 1020"/>
                <a:gd name="T91" fmla="*/ 792 h 800"/>
                <a:gd name="T92" fmla="*/ 691 w 1020"/>
                <a:gd name="T93" fmla="*/ 787 h 800"/>
                <a:gd name="T94" fmla="*/ 711 w 1020"/>
                <a:gd name="T95" fmla="*/ 777 h 800"/>
                <a:gd name="T96" fmla="*/ 731 w 1020"/>
                <a:gd name="T97" fmla="*/ 765 h 800"/>
                <a:gd name="T98" fmla="*/ 751 w 1020"/>
                <a:gd name="T99" fmla="*/ 747 h 800"/>
                <a:gd name="T100" fmla="*/ 766 w 1020"/>
                <a:gd name="T101" fmla="*/ 732 h 800"/>
                <a:gd name="T102" fmla="*/ 780 w 1020"/>
                <a:gd name="T103" fmla="*/ 707 h 800"/>
                <a:gd name="T104" fmla="*/ 800 w 1020"/>
                <a:gd name="T105" fmla="*/ 683 h 800"/>
                <a:gd name="T106" fmla="*/ 825 w 1020"/>
                <a:gd name="T107" fmla="*/ 650 h 800"/>
                <a:gd name="T108" fmla="*/ 850 w 1020"/>
                <a:gd name="T109" fmla="*/ 613 h 800"/>
                <a:gd name="T110" fmla="*/ 880 w 1020"/>
                <a:gd name="T111" fmla="*/ 573 h 800"/>
                <a:gd name="T112" fmla="*/ 910 w 1020"/>
                <a:gd name="T113" fmla="*/ 528 h 800"/>
                <a:gd name="T114" fmla="*/ 940 w 1020"/>
                <a:gd name="T115" fmla="*/ 491 h 800"/>
                <a:gd name="T116" fmla="*/ 965 w 1020"/>
                <a:gd name="T117" fmla="*/ 453 h 800"/>
                <a:gd name="T118" fmla="*/ 990 w 1020"/>
                <a:gd name="T119" fmla="*/ 421 h 800"/>
                <a:gd name="T120" fmla="*/ 1005 w 1020"/>
                <a:gd name="T121" fmla="*/ 399 h 800"/>
                <a:gd name="T122" fmla="*/ 1017 w 1020"/>
                <a:gd name="T123" fmla="*/ 384 h 80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020" h="800">
                  <a:moveTo>
                    <a:pt x="980" y="351"/>
                  </a:moveTo>
                  <a:lnTo>
                    <a:pt x="726" y="702"/>
                  </a:lnTo>
                  <a:lnTo>
                    <a:pt x="721" y="707"/>
                  </a:lnTo>
                  <a:lnTo>
                    <a:pt x="718" y="712"/>
                  </a:lnTo>
                  <a:lnTo>
                    <a:pt x="716" y="715"/>
                  </a:lnTo>
                  <a:lnTo>
                    <a:pt x="711" y="717"/>
                  </a:lnTo>
                  <a:lnTo>
                    <a:pt x="706" y="722"/>
                  </a:lnTo>
                  <a:lnTo>
                    <a:pt x="701" y="727"/>
                  </a:lnTo>
                  <a:lnTo>
                    <a:pt x="696" y="730"/>
                  </a:lnTo>
                  <a:lnTo>
                    <a:pt x="691" y="732"/>
                  </a:lnTo>
                  <a:lnTo>
                    <a:pt x="688" y="735"/>
                  </a:lnTo>
                  <a:lnTo>
                    <a:pt x="686" y="737"/>
                  </a:lnTo>
                  <a:lnTo>
                    <a:pt x="681" y="737"/>
                  </a:lnTo>
                  <a:lnTo>
                    <a:pt x="676" y="740"/>
                  </a:lnTo>
                  <a:lnTo>
                    <a:pt x="673" y="742"/>
                  </a:lnTo>
                  <a:lnTo>
                    <a:pt x="671" y="742"/>
                  </a:lnTo>
                  <a:lnTo>
                    <a:pt x="666" y="745"/>
                  </a:lnTo>
                  <a:lnTo>
                    <a:pt x="661" y="745"/>
                  </a:lnTo>
                  <a:lnTo>
                    <a:pt x="658" y="747"/>
                  </a:lnTo>
                  <a:lnTo>
                    <a:pt x="656" y="747"/>
                  </a:lnTo>
                  <a:lnTo>
                    <a:pt x="651" y="747"/>
                  </a:lnTo>
                  <a:lnTo>
                    <a:pt x="646" y="747"/>
                  </a:lnTo>
                  <a:lnTo>
                    <a:pt x="643" y="750"/>
                  </a:lnTo>
                  <a:lnTo>
                    <a:pt x="641" y="752"/>
                  </a:lnTo>
                  <a:lnTo>
                    <a:pt x="636" y="752"/>
                  </a:lnTo>
                  <a:lnTo>
                    <a:pt x="631" y="752"/>
                  </a:lnTo>
                  <a:lnTo>
                    <a:pt x="628" y="752"/>
                  </a:lnTo>
                  <a:lnTo>
                    <a:pt x="626" y="752"/>
                  </a:lnTo>
                  <a:lnTo>
                    <a:pt x="616" y="752"/>
                  </a:lnTo>
                  <a:lnTo>
                    <a:pt x="611" y="752"/>
                  </a:lnTo>
                  <a:lnTo>
                    <a:pt x="606" y="752"/>
                  </a:lnTo>
                  <a:lnTo>
                    <a:pt x="604" y="752"/>
                  </a:lnTo>
                  <a:lnTo>
                    <a:pt x="601" y="750"/>
                  </a:lnTo>
                  <a:lnTo>
                    <a:pt x="596" y="750"/>
                  </a:lnTo>
                  <a:lnTo>
                    <a:pt x="589" y="747"/>
                  </a:lnTo>
                  <a:lnTo>
                    <a:pt x="584" y="747"/>
                  </a:lnTo>
                  <a:lnTo>
                    <a:pt x="576" y="747"/>
                  </a:lnTo>
                  <a:lnTo>
                    <a:pt x="571" y="745"/>
                  </a:lnTo>
                  <a:lnTo>
                    <a:pt x="566" y="745"/>
                  </a:lnTo>
                  <a:lnTo>
                    <a:pt x="561" y="742"/>
                  </a:lnTo>
                  <a:lnTo>
                    <a:pt x="556" y="742"/>
                  </a:lnTo>
                  <a:lnTo>
                    <a:pt x="551" y="740"/>
                  </a:lnTo>
                  <a:lnTo>
                    <a:pt x="546" y="737"/>
                  </a:lnTo>
                  <a:lnTo>
                    <a:pt x="544" y="737"/>
                  </a:lnTo>
                  <a:lnTo>
                    <a:pt x="539" y="737"/>
                  </a:lnTo>
                  <a:lnTo>
                    <a:pt x="536" y="735"/>
                  </a:lnTo>
                  <a:lnTo>
                    <a:pt x="128" y="511"/>
                  </a:lnTo>
                  <a:lnTo>
                    <a:pt x="120" y="508"/>
                  </a:lnTo>
                  <a:lnTo>
                    <a:pt x="115" y="506"/>
                  </a:lnTo>
                  <a:lnTo>
                    <a:pt x="113" y="503"/>
                  </a:lnTo>
                  <a:lnTo>
                    <a:pt x="108" y="501"/>
                  </a:lnTo>
                  <a:lnTo>
                    <a:pt x="103" y="498"/>
                  </a:lnTo>
                  <a:lnTo>
                    <a:pt x="98" y="493"/>
                  </a:lnTo>
                  <a:lnTo>
                    <a:pt x="95" y="491"/>
                  </a:lnTo>
                  <a:lnTo>
                    <a:pt x="93" y="488"/>
                  </a:lnTo>
                  <a:lnTo>
                    <a:pt x="85" y="483"/>
                  </a:lnTo>
                  <a:lnTo>
                    <a:pt x="80" y="478"/>
                  </a:lnTo>
                  <a:lnTo>
                    <a:pt x="73" y="473"/>
                  </a:lnTo>
                  <a:lnTo>
                    <a:pt x="70" y="468"/>
                  </a:lnTo>
                  <a:lnTo>
                    <a:pt x="65" y="461"/>
                  </a:lnTo>
                  <a:lnTo>
                    <a:pt x="63" y="456"/>
                  </a:lnTo>
                  <a:lnTo>
                    <a:pt x="58" y="448"/>
                  </a:lnTo>
                  <a:lnTo>
                    <a:pt x="58" y="443"/>
                  </a:lnTo>
                  <a:lnTo>
                    <a:pt x="53" y="438"/>
                  </a:lnTo>
                  <a:lnTo>
                    <a:pt x="53" y="433"/>
                  </a:lnTo>
                  <a:lnTo>
                    <a:pt x="50" y="428"/>
                  </a:lnTo>
                  <a:lnTo>
                    <a:pt x="50" y="423"/>
                  </a:lnTo>
                  <a:lnTo>
                    <a:pt x="48" y="418"/>
                  </a:lnTo>
                  <a:lnTo>
                    <a:pt x="48" y="413"/>
                  </a:lnTo>
                  <a:lnTo>
                    <a:pt x="48" y="409"/>
                  </a:lnTo>
                  <a:lnTo>
                    <a:pt x="48" y="404"/>
                  </a:lnTo>
                  <a:lnTo>
                    <a:pt x="48" y="399"/>
                  </a:lnTo>
                  <a:lnTo>
                    <a:pt x="48" y="394"/>
                  </a:lnTo>
                  <a:lnTo>
                    <a:pt x="48" y="391"/>
                  </a:lnTo>
                  <a:lnTo>
                    <a:pt x="50" y="389"/>
                  </a:lnTo>
                  <a:lnTo>
                    <a:pt x="50" y="384"/>
                  </a:lnTo>
                  <a:lnTo>
                    <a:pt x="50" y="379"/>
                  </a:lnTo>
                  <a:lnTo>
                    <a:pt x="53" y="376"/>
                  </a:lnTo>
                  <a:lnTo>
                    <a:pt x="53" y="374"/>
                  </a:lnTo>
                  <a:lnTo>
                    <a:pt x="55" y="369"/>
                  </a:lnTo>
                  <a:lnTo>
                    <a:pt x="58" y="366"/>
                  </a:lnTo>
                  <a:lnTo>
                    <a:pt x="297" y="25"/>
                  </a:lnTo>
                  <a:lnTo>
                    <a:pt x="257" y="0"/>
                  </a:lnTo>
                  <a:lnTo>
                    <a:pt x="18" y="341"/>
                  </a:lnTo>
                  <a:lnTo>
                    <a:pt x="15" y="344"/>
                  </a:lnTo>
                  <a:lnTo>
                    <a:pt x="13" y="344"/>
                  </a:lnTo>
                  <a:lnTo>
                    <a:pt x="13" y="346"/>
                  </a:lnTo>
                  <a:lnTo>
                    <a:pt x="10" y="351"/>
                  </a:lnTo>
                  <a:lnTo>
                    <a:pt x="8" y="354"/>
                  </a:lnTo>
                  <a:lnTo>
                    <a:pt x="8" y="359"/>
                  </a:lnTo>
                  <a:lnTo>
                    <a:pt x="8" y="361"/>
                  </a:lnTo>
                  <a:lnTo>
                    <a:pt x="5" y="366"/>
                  </a:lnTo>
                  <a:lnTo>
                    <a:pt x="3" y="371"/>
                  </a:lnTo>
                  <a:lnTo>
                    <a:pt x="3" y="376"/>
                  </a:lnTo>
                  <a:lnTo>
                    <a:pt x="3" y="384"/>
                  </a:lnTo>
                  <a:lnTo>
                    <a:pt x="3" y="389"/>
                  </a:lnTo>
                  <a:lnTo>
                    <a:pt x="0" y="396"/>
                  </a:lnTo>
                  <a:lnTo>
                    <a:pt x="0" y="404"/>
                  </a:lnTo>
                  <a:lnTo>
                    <a:pt x="0" y="409"/>
                  </a:lnTo>
                  <a:lnTo>
                    <a:pt x="0" y="411"/>
                  </a:lnTo>
                  <a:lnTo>
                    <a:pt x="0" y="413"/>
                  </a:lnTo>
                  <a:lnTo>
                    <a:pt x="3" y="418"/>
                  </a:lnTo>
                  <a:lnTo>
                    <a:pt x="3" y="423"/>
                  </a:lnTo>
                  <a:lnTo>
                    <a:pt x="3" y="428"/>
                  </a:lnTo>
                  <a:lnTo>
                    <a:pt x="3" y="431"/>
                  </a:lnTo>
                  <a:lnTo>
                    <a:pt x="3" y="433"/>
                  </a:lnTo>
                  <a:lnTo>
                    <a:pt x="3" y="438"/>
                  </a:lnTo>
                  <a:lnTo>
                    <a:pt x="5" y="443"/>
                  </a:lnTo>
                  <a:lnTo>
                    <a:pt x="5" y="448"/>
                  </a:lnTo>
                  <a:lnTo>
                    <a:pt x="8" y="453"/>
                  </a:lnTo>
                  <a:lnTo>
                    <a:pt x="8" y="456"/>
                  </a:lnTo>
                  <a:lnTo>
                    <a:pt x="10" y="461"/>
                  </a:lnTo>
                  <a:lnTo>
                    <a:pt x="13" y="463"/>
                  </a:lnTo>
                  <a:lnTo>
                    <a:pt x="13" y="468"/>
                  </a:lnTo>
                  <a:lnTo>
                    <a:pt x="18" y="473"/>
                  </a:lnTo>
                  <a:lnTo>
                    <a:pt x="18" y="478"/>
                  </a:lnTo>
                  <a:lnTo>
                    <a:pt x="23" y="483"/>
                  </a:lnTo>
                  <a:lnTo>
                    <a:pt x="25" y="488"/>
                  </a:lnTo>
                  <a:lnTo>
                    <a:pt x="28" y="491"/>
                  </a:lnTo>
                  <a:lnTo>
                    <a:pt x="30" y="496"/>
                  </a:lnTo>
                  <a:lnTo>
                    <a:pt x="33" y="498"/>
                  </a:lnTo>
                  <a:lnTo>
                    <a:pt x="38" y="503"/>
                  </a:lnTo>
                  <a:lnTo>
                    <a:pt x="43" y="508"/>
                  </a:lnTo>
                  <a:lnTo>
                    <a:pt x="45" y="513"/>
                  </a:lnTo>
                  <a:lnTo>
                    <a:pt x="50" y="516"/>
                  </a:lnTo>
                  <a:lnTo>
                    <a:pt x="55" y="521"/>
                  </a:lnTo>
                  <a:lnTo>
                    <a:pt x="58" y="523"/>
                  </a:lnTo>
                  <a:lnTo>
                    <a:pt x="65" y="528"/>
                  </a:lnTo>
                  <a:lnTo>
                    <a:pt x="70" y="533"/>
                  </a:lnTo>
                  <a:lnTo>
                    <a:pt x="78" y="538"/>
                  </a:lnTo>
                  <a:lnTo>
                    <a:pt x="83" y="541"/>
                  </a:lnTo>
                  <a:lnTo>
                    <a:pt x="88" y="543"/>
                  </a:lnTo>
                  <a:lnTo>
                    <a:pt x="95" y="548"/>
                  </a:lnTo>
                  <a:lnTo>
                    <a:pt x="103" y="553"/>
                  </a:lnTo>
                  <a:lnTo>
                    <a:pt x="108" y="553"/>
                  </a:lnTo>
                  <a:lnTo>
                    <a:pt x="108" y="555"/>
                  </a:lnTo>
                  <a:lnTo>
                    <a:pt x="113" y="558"/>
                  </a:lnTo>
                  <a:lnTo>
                    <a:pt x="115" y="558"/>
                  </a:lnTo>
                  <a:lnTo>
                    <a:pt x="120" y="563"/>
                  </a:lnTo>
                  <a:lnTo>
                    <a:pt x="123" y="563"/>
                  </a:lnTo>
                  <a:lnTo>
                    <a:pt x="128" y="565"/>
                  </a:lnTo>
                  <a:lnTo>
                    <a:pt x="135" y="568"/>
                  </a:lnTo>
                  <a:lnTo>
                    <a:pt x="140" y="573"/>
                  </a:lnTo>
                  <a:lnTo>
                    <a:pt x="148" y="575"/>
                  </a:lnTo>
                  <a:lnTo>
                    <a:pt x="153" y="578"/>
                  </a:lnTo>
                  <a:lnTo>
                    <a:pt x="160" y="583"/>
                  </a:lnTo>
                  <a:lnTo>
                    <a:pt x="167" y="588"/>
                  </a:lnTo>
                  <a:lnTo>
                    <a:pt x="172" y="590"/>
                  </a:lnTo>
                  <a:lnTo>
                    <a:pt x="182" y="595"/>
                  </a:lnTo>
                  <a:lnTo>
                    <a:pt x="190" y="598"/>
                  </a:lnTo>
                  <a:lnTo>
                    <a:pt x="197" y="603"/>
                  </a:lnTo>
                  <a:lnTo>
                    <a:pt x="205" y="608"/>
                  </a:lnTo>
                  <a:lnTo>
                    <a:pt x="215" y="613"/>
                  </a:lnTo>
                  <a:lnTo>
                    <a:pt x="222" y="618"/>
                  </a:lnTo>
                  <a:lnTo>
                    <a:pt x="232" y="623"/>
                  </a:lnTo>
                  <a:lnTo>
                    <a:pt x="242" y="628"/>
                  </a:lnTo>
                  <a:lnTo>
                    <a:pt x="250" y="633"/>
                  </a:lnTo>
                  <a:lnTo>
                    <a:pt x="260" y="638"/>
                  </a:lnTo>
                  <a:lnTo>
                    <a:pt x="270" y="643"/>
                  </a:lnTo>
                  <a:lnTo>
                    <a:pt x="280" y="648"/>
                  </a:lnTo>
                  <a:lnTo>
                    <a:pt x="287" y="653"/>
                  </a:lnTo>
                  <a:lnTo>
                    <a:pt x="297" y="658"/>
                  </a:lnTo>
                  <a:lnTo>
                    <a:pt x="307" y="665"/>
                  </a:lnTo>
                  <a:lnTo>
                    <a:pt x="317" y="670"/>
                  </a:lnTo>
                  <a:lnTo>
                    <a:pt x="327" y="675"/>
                  </a:lnTo>
                  <a:lnTo>
                    <a:pt x="337" y="680"/>
                  </a:lnTo>
                  <a:lnTo>
                    <a:pt x="347" y="685"/>
                  </a:lnTo>
                  <a:lnTo>
                    <a:pt x="354" y="690"/>
                  </a:lnTo>
                  <a:lnTo>
                    <a:pt x="364" y="695"/>
                  </a:lnTo>
                  <a:lnTo>
                    <a:pt x="372" y="702"/>
                  </a:lnTo>
                  <a:lnTo>
                    <a:pt x="382" y="707"/>
                  </a:lnTo>
                  <a:lnTo>
                    <a:pt x="392" y="710"/>
                  </a:lnTo>
                  <a:lnTo>
                    <a:pt x="402" y="715"/>
                  </a:lnTo>
                  <a:lnTo>
                    <a:pt x="409" y="720"/>
                  </a:lnTo>
                  <a:lnTo>
                    <a:pt x="417" y="725"/>
                  </a:lnTo>
                  <a:lnTo>
                    <a:pt x="427" y="727"/>
                  </a:lnTo>
                  <a:lnTo>
                    <a:pt x="434" y="732"/>
                  </a:lnTo>
                  <a:lnTo>
                    <a:pt x="442" y="737"/>
                  </a:lnTo>
                  <a:lnTo>
                    <a:pt x="449" y="742"/>
                  </a:lnTo>
                  <a:lnTo>
                    <a:pt x="457" y="745"/>
                  </a:lnTo>
                  <a:lnTo>
                    <a:pt x="462" y="750"/>
                  </a:lnTo>
                  <a:lnTo>
                    <a:pt x="469" y="752"/>
                  </a:lnTo>
                  <a:lnTo>
                    <a:pt x="476" y="757"/>
                  </a:lnTo>
                  <a:lnTo>
                    <a:pt x="481" y="760"/>
                  </a:lnTo>
                  <a:lnTo>
                    <a:pt x="486" y="762"/>
                  </a:lnTo>
                  <a:lnTo>
                    <a:pt x="491" y="765"/>
                  </a:lnTo>
                  <a:lnTo>
                    <a:pt x="496" y="767"/>
                  </a:lnTo>
                  <a:lnTo>
                    <a:pt x="499" y="770"/>
                  </a:lnTo>
                  <a:lnTo>
                    <a:pt x="501" y="772"/>
                  </a:lnTo>
                  <a:lnTo>
                    <a:pt x="506" y="772"/>
                  </a:lnTo>
                  <a:lnTo>
                    <a:pt x="509" y="775"/>
                  </a:lnTo>
                  <a:lnTo>
                    <a:pt x="511" y="777"/>
                  </a:lnTo>
                  <a:lnTo>
                    <a:pt x="514" y="777"/>
                  </a:lnTo>
                  <a:lnTo>
                    <a:pt x="516" y="780"/>
                  </a:lnTo>
                  <a:lnTo>
                    <a:pt x="521" y="782"/>
                  </a:lnTo>
                  <a:lnTo>
                    <a:pt x="526" y="782"/>
                  </a:lnTo>
                  <a:lnTo>
                    <a:pt x="531" y="785"/>
                  </a:lnTo>
                  <a:lnTo>
                    <a:pt x="539" y="787"/>
                  </a:lnTo>
                  <a:lnTo>
                    <a:pt x="546" y="790"/>
                  </a:lnTo>
                  <a:lnTo>
                    <a:pt x="551" y="792"/>
                  </a:lnTo>
                  <a:lnTo>
                    <a:pt x="556" y="792"/>
                  </a:lnTo>
                  <a:lnTo>
                    <a:pt x="561" y="792"/>
                  </a:lnTo>
                  <a:lnTo>
                    <a:pt x="564" y="792"/>
                  </a:lnTo>
                  <a:lnTo>
                    <a:pt x="566" y="795"/>
                  </a:lnTo>
                  <a:lnTo>
                    <a:pt x="571" y="795"/>
                  </a:lnTo>
                  <a:lnTo>
                    <a:pt x="576" y="797"/>
                  </a:lnTo>
                  <a:lnTo>
                    <a:pt x="579" y="797"/>
                  </a:lnTo>
                  <a:lnTo>
                    <a:pt x="584" y="797"/>
                  </a:lnTo>
                  <a:lnTo>
                    <a:pt x="586" y="797"/>
                  </a:lnTo>
                  <a:lnTo>
                    <a:pt x="591" y="797"/>
                  </a:lnTo>
                  <a:lnTo>
                    <a:pt x="596" y="797"/>
                  </a:lnTo>
                  <a:lnTo>
                    <a:pt x="601" y="800"/>
                  </a:lnTo>
                  <a:lnTo>
                    <a:pt x="604" y="800"/>
                  </a:lnTo>
                  <a:lnTo>
                    <a:pt x="606" y="800"/>
                  </a:lnTo>
                  <a:lnTo>
                    <a:pt x="611" y="800"/>
                  </a:lnTo>
                  <a:lnTo>
                    <a:pt x="616" y="800"/>
                  </a:lnTo>
                  <a:lnTo>
                    <a:pt x="621" y="800"/>
                  </a:lnTo>
                  <a:lnTo>
                    <a:pt x="626" y="800"/>
                  </a:lnTo>
                  <a:lnTo>
                    <a:pt x="628" y="800"/>
                  </a:lnTo>
                  <a:lnTo>
                    <a:pt x="633" y="800"/>
                  </a:lnTo>
                  <a:lnTo>
                    <a:pt x="638" y="797"/>
                  </a:lnTo>
                  <a:lnTo>
                    <a:pt x="641" y="797"/>
                  </a:lnTo>
                  <a:lnTo>
                    <a:pt x="646" y="797"/>
                  </a:lnTo>
                  <a:lnTo>
                    <a:pt x="651" y="797"/>
                  </a:lnTo>
                  <a:lnTo>
                    <a:pt x="656" y="797"/>
                  </a:lnTo>
                  <a:lnTo>
                    <a:pt x="661" y="795"/>
                  </a:lnTo>
                  <a:lnTo>
                    <a:pt x="663" y="795"/>
                  </a:lnTo>
                  <a:lnTo>
                    <a:pt x="668" y="792"/>
                  </a:lnTo>
                  <a:lnTo>
                    <a:pt x="673" y="792"/>
                  </a:lnTo>
                  <a:lnTo>
                    <a:pt x="676" y="792"/>
                  </a:lnTo>
                  <a:lnTo>
                    <a:pt x="681" y="790"/>
                  </a:lnTo>
                  <a:lnTo>
                    <a:pt x="686" y="787"/>
                  </a:lnTo>
                  <a:lnTo>
                    <a:pt x="691" y="787"/>
                  </a:lnTo>
                  <a:lnTo>
                    <a:pt x="696" y="785"/>
                  </a:lnTo>
                  <a:lnTo>
                    <a:pt x="698" y="782"/>
                  </a:lnTo>
                  <a:lnTo>
                    <a:pt x="703" y="782"/>
                  </a:lnTo>
                  <a:lnTo>
                    <a:pt x="706" y="780"/>
                  </a:lnTo>
                  <a:lnTo>
                    <a:pt x="711" y="777"/>
                  </a:lnTo>
                  <a:lnTo>
                    <a:pt x="716" y="775"/>
                  </a:lnTo>
                  <a:lnTo>
                    <a:pt x="721" y="772"/>
                  </a:lnTo>
                  <a:lnTo>
                    <a:pt x="723" y="770"/>
                  </a:lnTo>
                  <a:lnTo>
                    <a:pt x="728" y="767"/>
                  </a:lnTo>
                  <a:lnTo>
                    <a:pt x="731" y="765"/>
                  </a:lnTo>
                  <a:lnTo>
                    <a:pt x="736" y="762"/>
                  </a:lnTo>
                  <a:lnTo>
                    <a:pt x="741" y="757"/>
                  </a:lnTo>
                  <a:lnTo>
                    <a:pt x="743" y="755"/>
                  </a:lnTo>
                  <a:lnTo>
                    <a:pt x="746" y="752"/>
                  </a:lnTo>
                  <a:lnTo>
                    <a:pt x="751" y="747"/>
                  </a:lnTo>
                  <a:lnTo>
                    <a:pt x="753" y="745"/>
                  </a:lnTo>
                  <a:lnTo>
                    <a:pt x="758" y="740"/>
                  </a:lnTo>
                  <a:lnTo>
                    <a:pt x="761" y="737"/>
                  </a:lnTo>
                  <a:lnTo>
                    <a:pt x="766" y="732"/>
                  </a:lnTo>
                  <a:lnTo>
                    <a:pt x="768" y="727"/>
                  </a:lnTo>
                  <a:lnTo>
                    <a:pt x="771" y="722"/>
                  </a:lnTo>
                  <a:lnTo>
                    <a:pt x="776" y="717"/>
                  </a:lnTo>
                  <a:lnTo>
                    <a:pt x="778" y="712"/>
                  </a:lnTo>
                  <a:lnTo>
                    <a:pt x="780" y="707"/>
                  </a:lnTo>
                  <a:lnTo>
                    <a:pt x="785" y="702"/>
                  </a:lnTo>
                  <a:lnTo>
                    <a:pt x="788" y="697"/>
                  </a:lnTo>
                  <a:lnTo>
                    <a:pt x="790" y="693"/>
                  </a:lnTo>
                  <a:lnTo>
                    <a:pt x="795" y="688"/>
                  </a:lnTo>
                  <a:lnTo>
                    <a:pt x="800" y="683"/>
                  </a:lnTo>
                  <a:lnTo>
                    <a:pt x="805" y="678"/>
                  </a:lnTo>
                  <a:lnTo>
                    <a:pt x="810" y="670"/>
                  </a:lnTo>
                  <a:lnTo>
                    <a:pt x="815" y="663"/>
                  </a:lnTo>
                  <a:lnTo>
                    <a:pt x="818" y="655"/>
                  </a:lnTo>
                  <a:lnTo>
                    <a:pt x="825" y="650"/>
                  </a:lnTo>
                  <a:lnTo>
                    <a:pt x="830" y="643"/>
                  </a:lnTo>
                  <a:lnTo>
                    <a:pt x="835" y="635"/>
                  </a:lnTo>
                  <a:lnTo>
                    <a:pt x="840" y="628"/>
                  </a:lnTo>
                  <a:lnTo>
                    <a:pt x="845" y="620"/>
                  </a:lnTo>
                  <a:lnTo>
                    <a:pt x="850" y="613"/>
                  </a:lnTo>
                  <a:lnTo>
                    <a:pt x="858" y="603"/>
                  </a:lnTo>
                  <a:lnTo>
                    <a:pt x="863" y="595"/>
                  </a:lnTo>
                  <a:lnTo>
                    <a:pt x="870" y="588"/>
                  </a:lnTo>
                  <a:lnTo>
                    <a:pt x="875" y="580"/>
                  </a:lnTo>
                  <a:lnTo>
                    <a:pt x="880" y="573"/>
                  </a:lnTo>
                  <a:lnTo>
                    <a:pt x="885" y="563"/>
                  </a:lnTo>
                  <a:lnTo>
                    <a:pt x="893" y="555"/>
                  </a:lnTo>
                  <a:lnTo>
                    <a:pt x="900" y="546"/>
                  </a:lnTo>
                  <a:lnTo>
                    <a:pt x="905" y="538"/>
                  </a:lnTo>
                  <a:lnTo>
                    <a:pt x="910" y="528"/>
                  </a:lnTo>
                  <a:lnTo>
                    <a:pt x="915" y="523"/>
                  </a:lnTo>
                  <a:lnTo>
                    <a:pt x="923" y="513"/>
                  </a:lnTo>
                  <a:lnTo>
                    <a:pt x="928" y="506"/>
                  </a:lnTo>
                  <a:lnTo>
                    <a:pt x="933" y="498"/>
                  </a:lnTo>
                  <a:lnTo>
                    <a:pt x="940" y="491"/>
                  </a:lnTo>
                  <a:lnTo>
                    <a:pt x="945" y="483"/>
                  </a:lnTo>
                  <a:lnTo>
                    <a:pt x="950" y="476"/>
                  </a:lnTo>
                  <a:lnTo>
                    <a:pt x="955" y="468"/>
                  </a:lnTo>
                  <a:lnTo>
                    <a:pt x="960" y="461"/>
                  </a:lnTo>
                  <a:lnTo>
                    <a:pt x="965" y="453"/>
                  </a:lnTo>
                  <a:lnTo>
                    <a:pt x="970" y="448"/>
                  </a:lnTo>
                  <a:lnTo>
                    <a:pt x="975" y="438"/>
                  </a:lnTo>
                  <a:lnTo>
                    <a:pt x="980" y="433"/>
                  </a:lnTo>
                  <a:lnTo>
                    <a:pt x="985" y="428"/>
                  </a:lnTo>
                  <a:lnTo>
                    <a:pt x="990" y="421"/>
                  </a:lnTo>
                  <a:lnTo>
                    <a:pt x="992" y="416"/>
                  </a:lnTo>
                  <a:lnTo>
                    <a:pt x="995" y="411"/>
                  </a:lnTo>
                  <a:lnTo>
                    <a:pt x="1000" y="406"/>
                  </a:lnTo>
                  <a:lnTo>
                    <a:pt x="1002" y="401"/>
                  </a:lnTo>
                  <a:lnTo>
                    <a:pt x="1005" y="399"/>
                  </a:lnTo>
                  <a:lnTo>
                    <a:pt x="1010" y="394"/>
                  </a:lnTo>
                  <a:lnTo>
                    <a:pt x="1010" y="391"/>
                  </a:lnTo>
                  <a:lnTo>
                    <a:pt x="1015" y="389"/>
                  </a:lnTo>
                  <a:lnTo>
                    <a:pt x="1015" y="384"/>
                  </a:lnTo>
                  <a:lnTo>
                    <a:pt x="1017" y="384"/>
                  </a:lnTo>
                  <a:lnTo>
                    <a:pt x="1020" y="379"/>
                  </a:lnTo>
                  <a:lnTo>
                    <a:pt x="980" y="3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23"/>
            <p:cNvSpPr>
              <a:spLocks/>
            </p:cNvSpPr>
            <p:nvPr/>
          </p:nvSpPr>
          <p:spPr bwMode="auto">
            <a:xfrm>
              <a:off x="145" y="1648"/>
              <a:ext cx="1069" cy="625"/>
            </a:xfrm>
            <a:custGeom>
              <a:avLst/>
              <a:gdLst>
                <a:gd name="T0" fmla="*/ 740 w 1069"/>
                <a:gd name="T1" fmla="*/ 570 h 625"/>
                <a:gd name="T2" fmla="*/ 698 w 1069"/>
                <a:gd name="T3" fmla="*/ 578 h 625"/>
                <a:gd name="T4" fmla="*/ 648 w 1069"/>
                <a:gd name="T5" fmla="*/ 575 h 625"/>
                <a:gd name="T6" fmla="*/ 598 w 1069"/>
                <a:gd name="T7" fmla="*/ 565 h 625"/>
                <a:gd name="T8" fmla="*/ 546 w 1069"/>
                <a:gd name="T9" fmla="*/ 550 h 625"/>
                <a:gd name="T10" fmla="*/ 491 w 1069"/>
                <a:gd name="T11" fmla="*/ 530 h 625"/>
                <a:gd name="T12" fmla="*/ 439 w 1069"/>
                <a:gd name="T13" fmla="*/ 508 h 625"/>
                <a:gd name="T14" fmla="*/ 386 w 1069"/>
                <a:gd name="T15" fmla="*/ 481 h 625"/>
                <a:gd name="T16" fmla="*/ 339 w 1069"/>
                <a:gd name="T17" fmla="*/ 456 h 625"/>
                <a:gd name="T18" fmla="*/ 292 w 1069"/>
                <a:gd name="T19" fmla="*/ 431 h 625"/>
                <a:gd name="T20" fmla="*/ 252 w 1069"/>
                <a:gd name="T21" fmla="*/ 408 h 625"/>
                <a:gd name="T22" fmla="*/ 174 w 1069"/>
                <a:gd name="T23" fmla="*/ 361 h 625"/>
                <a:gd name="T24" fmla="*/ 150 w 1069"/>
                <a:gd name="T25" fmla="*/ 341 h 625"/>
                <a:gd name="T26" fmla="*/ 125 w 1069"/>
                <a:gd name="T27" fmla="*/ 321 h 625"/>
                <a:gd name="T28" fmla="*/ 95 w 1069"/>
                <a:gd name="T29" fmla="*/ 286 h 625"/>
                <a:gd name="T30" fmla="*/ 80 w 1069"/>
                <a:gd name="T31" fmla="*/ 259 h 625"/>
                <a:gd name="T32" fmla="*/ 72 w 1069"/>
                <a:gd name="T33" fmla="*/ 237 h 625"/>
                <a:gd name="T34" fmla="*/ 70 w 1069"/>
                <a:gd name="T35" fmla="*/ 219 h 625"/>
                <a:gd name="T36" fmla="*/ 67 w 1069"/>
                <a:gd name="T37" fmla="*/ 192 h 625"/>
                <a:gd name="T38" fmla="*/ 65 w 1069"/>
                <a:gd name="T39" fmla="*/ 164 h 625"/>
                <a:gd name="T40" fmla="*/ 60 w 1069"/>
                <a:gd name="T41" fmla="*/ 132 h 625"/>
                <a:gd name="T42" fmla="*/ 57 w 1069"/>
                <a:gd name="T43" fmla="*/ 100 h 625"/>
                <a:gd name="T44" fmla="*/ 55 w 1069"/>
                <a:gd name="T45" fmla="*/ 67 h 625"/>
                <a:gd name="T46" fmla="*/ 50 w 1069"/>
                <a:gd name="T47" fmla="*/ 42 h 625"/>
                <a:gd name="T48" fmla="*/ 47 w 1069"/>
                <a:gd name="T49" fmla="*/ 15 h 625"/>
                <a:gd name="T50" fmla="*/ 25 w 1069"/>
                <a:gd name="T51" fmla="*/ 242 h 625"/>
                <a:gd name="T52" fmla="*/ 27 w 1069"/>
                <a:gd name="T53" fmla="*/ 259 h 625"/>
                <a:gd name="T54" fmla="*/ 40 w 1069"/>
                <a:gd name="T55" fmla="*/ 289 h 625"/>
                <a:gd name="T56" fmla="*/ 60 w 1069"/>
                <a:gd name="T57" fmla="*/ 321 h 625"/>
                <a:gd name="T58" fmla="*/ 80 w 1069"/>
                <a:gd name="T59" fmla="*/ 344 h 625"/>
                <a:gd name="T60" fmla="*/ 100 w 1069"/>
                <a:gd name="T61" fmla="*/ 366 h 625"/>
                <a:gd name="T62" fmla="*/ 130 w 1069"/>
                <a:gd name="T63" fmla="*/ 391 h 625"/>
                <a:gd name="T64" fmla="*/ 164 w 1069"/>
                <a:gd name="T65" fmla="*/ 411 h 625"/>
                <a:gd name="T66" fmla="*/ 194 w 1069"/>
                <a:gd name="T67" fmla="*/ 428 h 625"/>
                <a:gd name="T68" fmla="*/ 219 w 1069"/>
                <a:gd name="T69" fmla="*/ 446 h 625"/>
                <a:gd name="T70" fmla="*/ 242 w 1069"/>
                <a:gd name="T71" fmla="*/ 458 h 625"/>
                <a:gd name="T72" fmla="*/ 289 w 1069"/>
                <a:gd name="T73" fmla="*/ 486 h 625"/>
                <a:gd name="T74" fmla="*/ 341 w 1069"/>
                <a:gd name="T75" fmla="*/ 511 h 625"/>
                <a:gd name="T76" fmla="*/ 394 w 1069"/>
                <a:gd name="T77" fmla="*/ 540 h 625"/>
                <a:gd name="T78" fmla="*/ 454 w 1069"/>
                <a:gd name="T79" fmla="*/ 565 h 625"/>
                <a:gd name="T80" fmla="*/ 508 w 1069"/>
                <a:gd name="T81" fmla="*/ 590 h 625"/>
                <a:gd name="T82" fmla="*/ 568 w 1069"/>
                <a:gd name="T83" fmla="*/ 608 h 625"/>
                <a:gd name="T84" fmla="*/ 623 w 1069"/>
                <a:gd name="T85" fmla="*/ 620 h 625"/>
                <a:gd name="T86" fmla="*/ 678 w 1069"/>
                <a:gd name="T87" fmla="*/ 625 h 625"/>
                <a:gd name="T88" fmla="*/ 730 w 1069"/>
                <a:gd name="T89" fmla="*/ 623 h 625"/>
                <a:gd name="T90" fmla="*/ 778 w 1069"/>
                <a:gd name="T91" fmla="*/ 608 h 625"/>
                <a:gd name="T92" fmla="*/ 810 w 1069"/>
                <a:gd name="T93" fmla="*/ 580 h 625"/>
                <a:gd name="T94" fmla="*/ 835 w 1069"/>
                <a:gd name="T95" fmla="*/ 550 h 625"/>
                <a:gd name="T96" fmla="*/ 862 w 1069"/>
                <a:gd name="T97" fmla="*/ 521 h 625"/>
                <a:gd name="T98" fmla="*/ 887 w 1069"/>
                <a:gd name="T99" fmla="*/ 491 h 625"/>
                <a:gd name="T100" fmla="*/ 912 w 1069"/>
                <a:gd name="T101" fmla="*/ 461 h 625"/>
                <a:gd name="T102" fmla="*/ 939 w 1069"/>
                <a:gd name="T103" fmla="*/ 431 h 625"/>
                <a:gd name="T104" fmla="*/ 967 w 1069"/>
                <a:gd name="T105" fmla="*/ 401 h 625"/>
                <a:gd name="T106" fmla="*/ 992 w 1069"/>
                <a:gd name="T107" fmla="*/ 371 h 625"/>
                <a:gd name="T108" fmla="*/ 1017 w 1069"/>
                <a:gd name="T109" fmla="*/ 341 h 625"/>
                <a:gd name="T110" fmla="*/ 1042 w 1069"/>
                <a:gd name="T111" fmla="*/ 311 h 625"/>
                <a:gd name="T112" fmla="*/ 1069 w 1069"/>
                <a:gd name="T113" fmla="*/ 281 h 6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069" h="625">
                  <a:moveTo>
                    <a:pt x="1034" y="251"/>
                  </a:moveTo>
                  <a:lnTo>
                    <a:pt x="768" y="560"/>
                  </a:lnTo>
                  <a:lnTo>
                    <a:pt x="760" y="565"/>
                  </a:lnTo>
                  <a:lnTo>
                    <a:pt x="753" y="565"/>
                  </a:lnTo>
                  <a:lnTo>
                    <a:pt x="748" y="568"/>
                  </a:lnTo>
                  <a:lnTo>
                    <a:pt x="740" y="570"/>
                  </a:lnTo>
                  <a:lnTo>
                    <a:pt x="733" y="573"/>
                  </a:lnTo>
                  <a:lnTo>
                    <a:pt x="728" y="575"/>
                  </a:lnTo>
                  <a:lnTo>
                    <a:pt x="718" y="575"/>
                  </a:lnTo>
                  <a:lnTo>
                    <a:pt x="713" y="575"/>
                  </a:lnTo>
                  <a:lnTo>
                    <a:pt x="703" y="575"/>
                  </a:lnTo>
                  <a:lnTo>
                    <a:pt x="698" y="578"/>
                  </a:lnTo>
                  <a:lnTo>
                    <a:pt x="688" y="578"/>
                  </a:lnTo>
                  <a:lnTo>
                    <a:pt x="680" y="578"/>
                  </a:lnTo>
                  <a:lnTo>
                    <a:pt x="673" y="578"/>
                  </a:lnTo>
                  <a:lnTo>
                    <a:pt x="665" y="578"/>
                  </a:lnTo>
                  <a:lnTo>
                    <a:pt x="658" y="575"/>
                  </a:lnTo>
                  <a:lnTo>
                    <a:pt x="648" y="575"/>
                  </a:lnTo>
                  <a:lnTo>
                    <a:pt x="640" y="575"/>
                  </a:lnTo>
                  <a:lnTo>
                    <a:pt x="633" y="573"/>
                  </a:lnTo>
                  <a:lnTo>
                    <a:pt x="623" y="570"/>
                  </a:lnTo>
                  <a:lnTo>
                    <a:pt x="616" y="570"/>
                  </a:lnTo>
                  <a:lnTo>
                    <a:pt x="606" y="568"/>
                  </a:lnTo>
                  <a:lnTo>
                    <a:pt x="598" y="565"/>
                  </a:lnTo>
                  <a:lnTo>
                    <a:pt x="588" y="565"/>
                  </a:lnTo>
                  <a:lnTo>
                    <a:pt x="581" y="560"/>
                  </a:lnTo>
                  <a:lnTo>
                    <a:pt x="571" y="560"/>
                  </a:lnTo>
                  <a:lnTo>
                    <a:pt x="563" y="555"/>
                  </a:lnTo>
                  <a:lnTo>
                    <a:pt x="553" y="553"/>
                  </a:lnTo>
                  <a:lnTo>
                    <a:pt x="546" y="550"/>
                  </a:lnTo>
                  <a:lnTo>
                    <a:pt x="536" y="548"/>
                  </a:lnTo>
                  <a:lnTo>
                    <a:pt x="528" y="545"/>
                  </a:lnTo>
                  <a:lnTo>
                    <a:pt x="518" y="540"/>
                  </a:lnTo>
                  <a:lnTo>
                    <a:pt x="508" y="540"/>
                  </a:lnTo>
                  <a:lnTo>
                    <a:pt x="501" y="535"/>
                  </a:lnTo>
                  <a:lnTo>
                    <a:pt x="491" y="530"/>
                  </a:lnTo>
                  <a:lnTo>
                    <a:pt x="483" y="528"/>
                  </a:lnTo>
                  <a:lnTo>
                    <a:pt x="473" y="523"/>
                  </a:lnTo>
                  <a:lnTo>
                    <a:pt x="464" y="521"/>
                  </a:lnTo>
                  <a:lnTo>
                    <a:pt x="456" y="516"/>
                  </a:lnTo>
                  <a:lnTo>
                    <a:pt x="446" y="511"/>
                  </a:lnTo>
                  <a:lnTo>
                    <a:pt x="439" y="508"/>
                  </a:lnTo>
                  <a:lnTo>
                    <a:pt x="429" y="503"/>
                  </a:lnTo>
                  <a:lnTo>
                    <a:pt x="421" y="501"/>
                  </a:lnTo>
                  <a:lnTo>
                    <a:pt x="411" y="496"/>
                  </a:lnTo>
                  <a:lnTo>
                    <a:pt x="404" y="491"/>
                  </a:lnTo>
                  <a:lnTo>
                    <a:pt x="394" y="486"/>
                  </a:lnTo>
                  <a:lnTo>
                    <a:pt x="386" y="481"/>
                  </a:lnTo>
                  <a:lnTo>
                    <a:pt x="379" y="478"/>
                  </a:lnTo>
                  <a:lnTo>
                    <a:pt x="369" y="473"/>
                  </a:lnTo>
                  <a:lnTo>
                    <a:pt x="361" y="468"/>
                  </a:lnTo>
                  <a:lnTo>
                    <a:pt x="354" y="466"/>
                  </a:lnTo>
                  <a:lnTo>
                    <a:pt x="344" y="461"/>
                  </a:lnTo>
                  <a:lnTo>
                    <a:pt x="339" y="456"/>
                  </a:lnTo>
                  <a:lnTo>
                    <a:pt x="329" y="451"/>
                  </a:lnTo>
                  <a:lnTo>
                    <a:pt x="321" y="446"/>
                  </a:lnTo>
                  <a:lnTo>
                    <a:pt x="314" y="443"/>
                  </a:lnTo>
                  <a:lnTo>
                    <a:pt x="307" y="438"/>
                  </a:lnTo>
                  <a:lnTo>
                    <a:pt x="299" y="436"/>
                  </a:lnTo>
                  <a:lnTo>
                    <a:pt x="292" y="431"/>
                  </a:lnTo>
                  <a:lnTo>
                    <a:pt x="284" y="426"/>
                  </a:lnTo>
                  <a:lnTo>
                    <a:pt x="279" y="423"/>
                  </a:lnTo>
                  <a:lnTo>
                    <a:pt x="272" y="418"/>
                  </a:lnTo>
                  <a:lnTo>
                    <a:pt x="264" y="416"/>
                  </a:lnTo>
                  <a:lnTo>
                    <a:pt x="259" y="411"/>
                  </a:lnTo>
                  <a:lnTo>
                    <a:pt x="252" y="408"/>
                  </a:lnTo>
                  <a:lnTo>
                    <a:pt x="199" y="379"/>
                  </a:lnTo>
                  <a:lnTo>
                    <a:pt x="194" y="374"/>
                  </a:lnTo>
                  <a:lnTo>
                    <a:pt x="189" y="371"/>
                  </a:lnTo>
                  <a:lnTo>
                    <a:pt x="184" y="366"/>
                  </a:lnTo>
                  <a:lnTo>
                    <a:pt x="179" y="366"/>
                  </a:lnTo>
                  <a:lnTo>
                    <a:pt x="174" y="361"/>
                  </a:lnTo>
                  <a:lnTo>
                    <a:pt x="169" y="359"/>
                  </a:lnTo>
                  <a:lnTo>
                    <a:pt x="164" y="356"/>
                  </a:lnTo>
                  <a:lnTo>
                    <a:pt x="159" y="351"/>
                  </a:lnTo>
                  <a:lnTo>
                    <a:pt x="157" y="349"/>
                  </a:lnTo>
                  <a:lnTo>
                    <a:pt x="152" y="346"/>
                  </a:lnTo>
                  <a:lnTo>
                    <a:pt x="150" y="341"/>
                  </a:lnTo>
                  <a:lnTo>
                    <a:pt x="145" y="339"/>
                  </a:lnTo>
                  <a:lnTo>
                    <a:pt x="140" y="336"/>
                  </a:lnTo>
                  <a:lnTo>
                    <a:pt x="137" y="334"/>
                  </a:lnTo>
                  <a:lnTo>
                    <a:pt x="135" y="331"/>
                  </a:lnTo>
                  <a:lnTo>
                    <a:pt x="130" y="326"/>
                  </a:lnTo>
                  <a:lnTo>
                    <a:pt x="125" y="321"/>
                  </a:lnTo>
                  <a:lnTo>
                    <a:pt x="117" y="316"/>
                  </a:lnTo>
                  <a:lnTo>
                    <a:pt x="112" y="309"/>
                  </a:lnTo>
                  <a:lnTo>
                    <a:pt x="107" y="304"/>
                  </a:lnTo>
                  <a:lnTo>
                    <a:pt x="102" y="296"/>
                  </a:lnTo>
                  <a:lnTo>
                    <a:pt x="100" y="291"/>
                  </a:lnTo>
                  <a:lnTo>
                    <a:pt x="95" y="286"/>
                  </a:lnTo>
                  <a:lnTo>
                    <a:pt x="92" y="281"/>
                  </a:lnTo>
                  <a:lnTo>
                    <a:pt x="87" y="276"/>
                  </a:lnTo>
                  <a:lnTo>
                    <a:pt x="85" y="271"/>
                  </a:lnTo>
                  <a:lnTo>
                    <a:pt x="82" y="266"/>
                  </a:lnTo>
                  <a:lnTo>
                    <a:pt x="80" y="264"/>
                  </a:lnTo>
                  <a:lnTo>
                    <a:pt x="80" y="259"/>
                  </a:lnTo>
                  <a:lnTo>
                    <a:pt x="77" y="256"/>
                  </a:lnTo>
                  <a:lnTo>
                    <a:pt x="75" y="251"/>
                  </a:lnTo>
                  <a:lnTo>
                    <a:pt x="75" y="249"/>
                  </a:lnTo>
                  <a:lnTo>
                    <a:pt x="72" y="242"/>
                  </a:lnTo>
                  <a:lnTo>
                    <a:pt x="72" y="239"/>
                  </a:lnTo>
                  <a:lnTo>
                    <a:pt x="72" y="237"/>
                  </a:lnTo>
                  <a:lnTo>
                    <a:pt x="70" y="234"/>
                  </a:lnTo>
                  <a:lnTo>
                    <a:pt x="70" y="232"/>
                  </a:lnTo>
                  <a:lnTo>
                    <a:pt x="70" y="229"/>
                  </a:lnTo>
                  <a:lnTo>
                    <a:pt x="70" y="224"/>
                  </a:lnTo>
                  <a:lnTo>
                    <a:pt x="70" y="219"/>
                  </a:lnTo>
                  <a:lnTo>
                    <a:pt x="70" y="212"/>
                  </a:lnTo>
                  <a:lnTo>
                    <a:pt x="67" y="209"/>
                  </a:lnTo>
                  <a:lnTo>
                    <a:pt x="67" y="204"/>
                  </a:lnTo>
                  <a:lnTo>
                    <a:pt x="67" y="202"/>
                  </a:lnTo>
                  <a:lnTo>
                    <a:pt x="67" y="197"/>
                  </a:lnTo>
                  <a:lnTo>
                    <a:pt x="67" y="192"/>
                  </a:lnTo>
                  <a:lnTo>
                    <a:pt x="65" y="189"/>
                  </a:lnTo>
                  <a:lnTo>
                    <a:pt x="65" y="184"/>
                  </a:lnTo>
                  <a:lnTo>
                    <a:pt x="65" y="179"/>
                  </a:lnTo>
                  <a:lnTo>
                    <a:pt x="65" y="174"/>
                  </a:lnTo>
                  <a:lnTo>
                    <a:pt x="65" y="169"/>
                  </a:lnTo>
                  <a:lnTo>
                    <a:pt x="65" y="164"/>
                  </a:lnTo>
                  <a:lnTo>
                    <a:pt x="65" y="159"/>
                  </a:lnTo>
                  <a:lnTo>
                    <a:pt x="62" y="154"/>
                  </a:lnTo>
                  <a:lnTo>
                    <a:pt x="62" y="149"/>
                  </a:lnTo>
                  <a:lnTo>
                    <a:pt x="60" y="144"/>
                  </a:lnTo>
                  <a:lnTo>
                    <a:pt x="60" y="139"/>
                  </a:lnTo>
                  <a:lnTo>
                    <a:pt x="60" y="132"/>
                  </a:lnTo>
                  <a:lnTo>
                    <a:pt x="60" y="127"/>
                  </a:lnTo>
                  <a:lnTo>
                    <a:pt x="60" y="122"/>
                  </a:lnTo>
                  <a:lnTo>
                    <a:pt x="60" y="117"/>
                  </a:lnTo>
                  <a:lnTo>
                    <a:pt x="60" y="112"/>
                  </a:lnTo>
                  <a:lnTo>
                    <a:pt x="57" y="107"/>
                  </a:lnTo>
                  <a:lnTo>
                    <a:pt x="57" y="100"/>
                  </a:lnTo>
                  <a:lnTo>
                    <a:pt x="57" y="95"/>
                  </a:lnTo>
                  <a:lnTo>
                    <a:pt x="55" y="90"/>
                  </a:lnTo>
                  <a:lnTo>
                    <a:pt x="55" y="85"/>
                  </a:lnTo>
                  <a:lnTo>
                    <a:pt x="55" y="80"/>
                  </a:lnTo>
                  <a:lnTo>
                    <a:pt x="55" y="75"/>
                  </a:lnTo>
                  <a:lnTo>
                    <a:pt x="55" y="67"/>
                  </a:lnTo>
                  <a:lnTo>
                    <a:pt x="52" y="62"/>
                  </a:lnTo>
                  <a:lnTo>
                    <a:pt x="52" y="57"/>
                  </a:lnTo>
                  <a:lnTo>
                    <a:pt x="52" y="55"/>
                  </a:lnTo>
                  <a:lnTo>
                    <a:pt x="52" y="50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50" y="37"/>
                  </a:lnTo>
                  <a:lnTo>
                    <a:pt x="50" y="32"/>
                  </a:lnTo>
                  <a:lnTo>
                    <a:pt x="50" y="27"/>
                  </a:lnTo>
                  <a:lnTo>
                    <a:pt x="50" y="25"/>
                  </a:lnTo>
                  <a:lnTo>
                    <a:pt x="50" y="22"/>
                  </a:lnTo>
                  <a:lnTo>
                    <a:pt x="47" y="15"/>
                  </a:lnTo>
                  <a:lnTo>
                    <a:pt x="47" y="10"/>
                  </a:lnTo>
                  <a:lnTo>
                    <a:pt x="47" y="5"/>
                  </a:lnTo>
                  <a:lnTo>
                    <a:pt x="47" y="2"/>
                  </a:lnTo>
                  <a:lnTo>
                    <a:pt x="47" y="0"/>
                  </a:lnTo>
                  <a:lnTo>
                    <a:pt x="0" y="5"/>
                  </a:lnTo>
                  <a:lnTo>
                    <a:pt x="25" y="242"/>
                  </a:lnTo>
                  <a:lnTo>
                    <a:pt x="25" y="247"/>
                  </a:lnTo>
                  <a:lnTo>
                    <a:pt x="25" y="251"/>
                  </a:lnTo>
                  <a:lnTo>
                    <a:pt x="25" y="254"/>
                  </a:lnTo>
                  <a:lnTo>
                    <a:pt x="27" y="259"/>
                  </a:lnTo>
                  <a:lnTo>
                    <a:pt x="30" y="261"/>
                  </a:lnTo>
                  <a:lnTo>
                    <a:pt x="30" y="266"/>
                  </a:lnTo>
                  <a:lnTo>
                    <a:pt x="32" y="271"/>
                  </a:lnTo>
                  <a:lnTo>
                    <a:pt x="35" y="276"/>
                  </a:lnTo>
                  <a:lnTo>
                    <a:pt x="37" y="281"/>
                  </a:lnTo>
                  <a:lnTo>
                    <a:pt x="40" y="289"/>
                  </a:lnTo>
                  <a:lnTo>
                    <a:pt x="45" y="294"/>
                  </a:lnTo>
                  <a:lnTo>
                    <a:pt x="47" y="301"/>
                  </a:lnTo>
                  <a:lnTo>
                    <a:pt x="52" y="306"/>
                  </a:lnTo>
                  <a:lnTo>
                    <a:pt x="55" y="314"/>
                  </a:lnTo>
                  <a:lnTo>
                    <a:pt x="60" y="316"/>
                  </a:lnTo>
                  <a:lnTo>
                    <a:pt x="60" y="321"/>
                  </a:lnTo>
                  <a:lnTo>
                    <a:pt x="65" y="326"/>
                  </a:lnTo>
                  <a:lnTo>
                    <a:pt x="67" y="329"/>
                  </a:lnTo>
                  <a:lnTo>
                    <a:pt x="70" y="331"/>
                  </a:lnTo>
                  <a:lnTo>
                    <a:pt x="72" y="336"/>
                  </a:lnTo>
                  <a:lnTo>
                    <a:pt x="75" y="339"/>
                  </a:lnTo>
                  <a:lnTo>
                    <a:pt x="80" y="344"/>
                  </a:lnTo>
                  <a:lnTo>
                    <a:pt x="82" y="346"/>
                  </a:lnTo>
                  <a:lnTo>
                    <a:pt x="85" y="351"/>
                  </a:lnTo>
                  <a:lnTo>
                    <a:pt x="90" y="356"/>
                  </a:lnTo>
                  <a:lnTo>
                    <a:pt x="95" y="359"/>
                  </a:lnTo>
                  <a:lnTo>
                    <a:pt x="97" y="361"/>
                  </a:lnTo>
                  <a:lnTo>
                    <a:pt x="100" y="366"/>
                  </a:lnTo>
                  <a:lnTo>
                    <a:pt x="105" y="371"/>
                  </a:lnTo>
                  <a:lnTo>
                    <a:pt x="110" y="374"/>
                  </a:lnTo>
                  <a:lnTo>
                    <a:pt x="115" y="379"/>
                  </a:lnTo>
                  <a:lnTo>
                    <a:pt x="120" y="381"/>
                  </a:lnTo>
                  <a:lnTo>
                    <a:pt x="125" y="386"/>
                  </a:lnTo>
                  <a:lnTo>
                    <a:pt x="130" y="391"/>
                  </a:lnTo>
                  <a:lnTo>
                    <a:pt x="135" y="393"/>
                  </a:lnTo>
                  <a:lnTo>
                    <a:pt x="140" y="396"/>
                  </a:lnTo>
                  <a:lnTo>
                    <a:pt x="145" y="401"/>
                  </a:lnTo>
                  <a:lnTo>
                    <a:pt x="152" y="406"/>
                  </a:lnTo>
                  <a:lnTo>
                    <a:pt x="157" y="408"/>
                  </a:lnTo>
                  <a:lnTo>
                    <a:pt x="164" y="411"/>
                  </a:lnTo>
                  <a:lnTo>
                    <a:pt x="169" y="416"/>
                  </a:lnTo>
                  <a:lnTo>
                    <a:pt x="177" y="421"/>
                  </a:lnTo>
                  <a:lnTo>
                    <a:pt x="179" y="421"/>
                  </a:lnTo>
                  <a:lnTo>
                    <a:pt x="184" y="426"/>
                  </a:lnTo>
                  <a:lnTo>
                    <a:pt x="189" y="426"/>
                  </a:lnTo>
                  <a:lnTo>
                    <a:pt x="194" y="428"/>
                  </a:lnTo>
                  <a:lnTo>
                    <a:pt x="199" y="431"/>
                  </a:lnTo>
                  <a:lnTo>
                    <a:pt x="204" y="436"/>
                  </a:lnTo>
                  <a:lnTo>
                    <a:pt x="207" y="436"/>
                  </a:lnTo>
                  <a:lnTo>
                    <a:pt x="212" y="441"/>
                  </a:lnTo>
                  <a:lnTo>
                    <a:pt x="214" y="441"/>
                  </a:lnTo>
                  <a:lnTo>
                    <a:pt x="219" y="446"/>
                  </a:lnTo>
                  <a:lnTo>
                    <a:pt x="224" y="446"/>
                  </a:lnTo>
                  <a:lnTo>
                    <a:pt x="227" y="448"/>
                  </a:lnTo>
                  <a:lnTo>
                    <a:pt x="229" y="451"/>
                  </a:lnTo>
                  <a:lnTo>
                    <a:pt x="234" y="453"/>
                  </a:lnTo>
                  <a:lnTo>
                    <a:pt x="242" y="458"/>
                  </a:lnTo>
                  <a:lnTo>
                    <a:pt x="249" y="461"/>
                  </a:lnTo>
                  <a:lnTo>
                    <a:pt x="257" y="466"/>
                  </a:lnTo>
                  <a:lnTo>
                    <a:pt x="264" y="471"/>
                  </a:lnTo>
                  <a:lnTo>
                    <a:pt x="274" y="476"/>
                  </a:lnTo>
                  <a:lnTo>
                    <a:pt x="282" y="481"/>
                  </a:lnTo>
                  <a:lnTo>
                    <a:pt x="289" y="486"/>
                  </a:lnTo>
                  <a:lnTo>
                    <a:pt x="299" y="488"/>
                  </a:lnTo>
                  <a:lnTo>
                    <a:pt x="307" y="493"/>
                  </a:lnTo>
                  <a:lnTo>
                    <a:pt x="314" y="498"/>
                  </a:lnTo>
                  <a:lnTo>
                    <a:pt x="324" y="503"/>
                  </a:lnTo>
                  <a:lnTo>
                    <a:pt x="331" y="506"/>
                  </a:lnTo>
                  <a:lnTo>
                    <a:pt x="341" y="511"/>
                  </a:lnTo>
                  <a:lnTo>
                    <a:pt x="349" y="516"/>
                  </a:lnTo>
                  <a:lnTo>
                    <a:pt x="359" y="521"/>
                  </a:lnTo>
                  <a:lnTo>
                    <a:pt x="369" y="526"/>
                  </a:lnTo>
                  <a:lnTo>
                    <a:pt x="376" y="530"/>
                  </a:lnTo>
                  <a:lnTo>
                    <a:pt x="386" y="535"/>
                  </a:lnTo>
                  <a:lnTo>
                    <a:pt x="394" y="540"/>
                  </a:lnTo>
                  <a:lnTo>
                    <a:pt x="404" y="543"/>
                  </a:lnTo>
                  <a:lnTo>
                    <a:pt x="414" y="548"/>
                  </a:lnTo>
                  <a:lnTo>
                    <a:pt x="424" y="553"/>
                  </a:lnTo>
                  <a:lnTo>
                    <a:pt x="434" y="558"/>
                  </a:lnTo>
                  <a:lnTo>
                    <a:pt x="444" y="560"/>
                  </a:lnTo>
                  <a:lnTo>
                    <a:pt x="454" y="565"/>
                  </a:lnTo>
                  <a:lnTo>
                    <a:pt x="461" y="570"/>
                  </a:lnTo>
                  <a:lnTo>
                    <a:pt x="471" y="575"/>
                  </a:lnTo>
                  <a:lnTo>
                    <a:pt x="481" y="580"/>
                  </a:lnTo>
                  <a:lnTo>
                    <a:pt x="491" y="583"/>
                  </a:lnTo>
                  <a:lnTo>
                    <a:pt x="501" y="585"/>
                  </a:lnTo>
                  <a:lnTo>
                    <a:pt x="508" y="590"/>
                  </a:lnTo>
                  <a:lnTo>
                    <a:pt x="518" y="593"/>
                  </a:lnTo>
                  <a:lnTo>
                    <a:pt x="528" y="595"/>
                  </a:lnTo>
                  <a:lnTo>
                    <a:pt x="538" y="600"/>
                  </a:lnTo>
                  <a:lnTo>
                    <a:pt x="548" y="603"/>
                  </a:lnTo>
                  <a:lnTo>
                    <a:pt x="558" y="605"/>
                  </a:lnTo>
                  <a:lnTo>
                    <a:pt x="568" y="608"/>
                  </a:lnTo>
                  <a:lnTo>
                    <a:pt x="576" y="610"/>
                  </a:lnTo>
                  <a:lnTo>
                    <a:pt x="586" y="613"/>
                  </a:lnTo>
                  <a:lnTo>
                    <a:pt x="596" y="615"/>
                  </a:lnTo>
                  <a:lnTo>
                    <a:pt x="606" y="618"/>
                  </a:lnTo>
                  <a:lnTo>
                    <a:pt x="613" y="620"/>
                  </a:lnTo>
                  <a:lnTo>
                    <a:pt x="623" y="620"/>
                  </a:lnTo>
                  <a:lnTo>
                    <a:pt x="633" y="620"/>
                  </a:lnTo>
                  <a:lnTo>
                    <a:pt x="643" y="623"/>
                  </a:lnTo>
                  <a:lnTo>
                    <a:pt x="650" y="625"/>
                  </a:lnTo>
                  <a:lnTo>
                    <a:pt x="660" y="625"/>
                  </a:lnTo>
                  <a:lnTo>
                    <a:pt x="668" y="625"/>
                  </a:lnTo>
                  <a:lnTo>
                    <a:pt x="678" y="625"/>
                  </a:lnTo>
                  <a:lnTo>
                    <a:pt x="688" y="625"/>
                  </a:lnTo>
                  <a:lnTo>
                    <a:pt x="695" y="625"/>
                  </a:lnTo>
                  <a:lnTo>
                    <a:pt x="703" y="625"/>
                  </a:lnTo>
                  <a:lnTo>
                    <a:pt x="713" y="625"/>
                  </a:lnTo>
                  <a:lnTo>
                    <a:pt x="723" y="625"/>
                  </a:lnTo>
                  <a:lnTo>
                    <a:pt x="730" y="623"/>
                  </a:lnTo>
                  <a:lnTo>
                    <a:pt x="738" y="620"/>
                  </a:lnTo>
                  <a:lnTo>
                    <a:pt x="748" y="620"/>
                  </a:lnTo>
                  <a:lnTo>
                    <a:pt x="755" y="615"/>
                  </a:lnTo>
                  <a:lnTo>
                    <a:pt x="763" y="615"/>
                  </a:lnTo>
                  <a:lnTo>
                    <a:pt x="770" y="610"/>
                  </a:lnTo>
                  <a:lnTo>
                    <a:pt x="778" y="608"/>
                  </a:lnTo>
                  <a:lnTo>
                    <a:pt x="787" y="605"/>
                  </a:lnTo>
                  <a:lnTo>
                    <a:pt x="792" y="600"/>
                  </a:lnTo>
                  <a:lnTo>
                    <a:pt x="797" y="595"/>
                  </a:lnTo>
                  <a:lnTo>
                    <a:pt x="802" y="590"/>
                  </a:lnTo>
                  <a:lnTo>
                    <a:pt x="807" y="585"/>
                  </a:lnTo>
                  <a:lnTo>
                    <a:pt x="810" y="580"/>
                  </a:lnTo>
                  <a:lnTo>
                    <a:pt x="815" y="575"/>
                  </a:lnTo>
                  <a:lnTo>
                    <a:pt x="817" y="570"/>
                  </a:lnTo>
                  <a:lnTo>
                    <a:pt x="822" y="565"/>
                  </a:lnTo>
                  <a:lnTo>
                    <a:pt x="827" y="560"/>
                  </a:lnTo>
                  <a:lnTo>
                    <a:pt x="832" y="555"/>
                  </a:lnTo>
                  <a:lnTo>
                    <a:pt x="835" y="550"/>
                  </a:lnTo>
                  <a:lnTo>
                    <a:pt x="840" y="545"/>
                  </a:lnTo>
                  <a:lnTo>
                    <a:pt x="845" y="540"/>
                  </a:lnTo>
                  <a:lnTo>
                    <a:pt x="847" y="535"/>
                  </a:lnTo>
                  <a:lnTo>
                    <a:pt x="852" y="530"/>
                  </a:lnTo>
                  <a:lnTo>
                    <a:pt x="857" y="526"/>
                  </a:lnTo>
                  <a:lnTo>
                    <a:pt x="862" y="521"/>
                  </a:lnTo>
                  <a:lnTo>
                    <a:pt x="865" y="516"/>
                  </a:lnTo>
                  <a:lnTo>
                    <a:pt x="870" y="511"/>
                  </a:lnTo>
                  <a:lnTo>
                    <a:pt x="875" y="506"/>
                  </a:lnTo>
                  <a:lnTo>
                    <a:pt x="880" y="501"/>
                  </a:lnTo>
                  <a:lnTo>
                    <a:pt x="882" y="496"/>
                  </a:lnTo>
                  <a:lnTo>
                    <a:pt x="887" y="491"/>
                  </a:lnTo>
                  <a:lnTo>
                    <a:pt x="892" y="486"/>
                  </a:lnTo>
                  <a:lnTo>
                    <a:pt x="897" y="481"/>
                  </a:lnTo>
                  <a:lnTo>
                    <a:pt x="900" y="476"/>
                  </a:lnTo>
                  <a:lnTo>
                    <a:pt x="905" y="471"/>
                  </a:lnTo>
                  <a:lnTo>
                    <a:pt x="910" y="466"/>
                  </a:lnTo>
                  <a:lnTo>
                    <a:pt x="912" y="461"/>
                  </a:lnTo>
                  <a:lnTo>
                    <a:pt x="917" y="456"/>
                  </a:lnTo>
                  <a:lnTo>
                    <a:pt x="922" y="451"/>
                  </a:lnTo>
                  <a:lnTo>
                    <a:pt x="927" y="446"/>
                  </a:lnTo>
                  <a:lnTo>
                    <a:pt x="932" y="441"/>
                  </a:lnTo>
                  <a:lnTo>
                    <a:pt x="935" y="436"/>
                  </a:lnTo>
                  <a:lnTo>
                    <a:pt x="939" y="431"/>
                  </a:lnTo>
                  <a:lnTo>
                    <a:pt x="942" y="426"/>
                  </a:lnTo>
                  <a:lnTo>
                    <a:pt x="947" y="421"/>
                  </a:lnTo>
                  <a:lnTo>
                    <a:pt x="952" y="416"/>
                  </a:lnTo>
                  <a:lnTo>
                    <a:pt x="957" y="411"/>
                  </a:lnTo>
                  <a:lnTo>
                    <a:pt x="962" y="406"/>
                  </a:lnTo>
                  <a:lnTo>
                    <a:pt x="967" y="401"/>
                  </a:lnTo>
                  <a:lnTo>
                    <a:pt x="969" y="396"/>
                  </a:lnTo>
                  <a:lnTo>
                    <a:pt x="974" y="391"/>
                  </a:lnTo>
                  <a:lnTo>
                    <a:pt x="977" y="386"/>
                  </a:lnTo>
                  <a:lnTo>
                    <a:pt x="982" y="381"/>
                  </a:lnTo>
                  <a:lnTo>
                    <a:pt x="987" y="376"/>
                  </a:lnTo>
                  <a:lnTo>
                    <a:pt x="992" y="371"/>
                  </a:lnTo>
                  <a:lnTo>
                    <a:pt x="997" y="366"/>
                  </a:lnTo>
                  <a:lnTo>
                    <a:pt x="999" y="361"/>
                  </a:lnTo>
                  <a:lnTo>
                    <a:pt x="1004" y="356"/>
                  </a:lnTo>
                  <a:lnTo>
                    <a:pt x="1007" y="351"/>
                  </a:lnTo>
                  <a:lnTo>
                    <a:pt x="1012" y="346"/>
                  </a:lnTo>
                  <a:lnTo>
                    <a:pt x="1017" y="341"/>
                  </a:lnTo>
                  <a:lnTo>
                    <a:pt x="1022" y="336"/>
                  </a:lnTo>
                  <a:lnTo>
                    <a:pt x="1027" y="331"/>
                  </a:lnTo>
                  <a:lnTo>
                    <a:pt x="1032" y="326"/>
                  </a:lnTo>
                  <a:lnTo>
                    <a:pt x="1034" y="321"/>
                  </a:lnTo>
                  <a:lnTo>
                    <a:pt x="1039" y="316"/>
                  </a:lnTo>
                  <a:lnTo>
                    <a:pt x="1042" y="311"/>
                  </a:lnTo>
                  <a:lnTo>
                    <a:pt x="1047" y="306"/>
                  </a:lnTo>
                  <a:lnTo>
                    <a:pt x="1052" y="301"/>
                  </a:lnTo>
                  <a:lnTo>
                    <a:pt x="1057" y="296"/>
                  </a:lnTo>
                  <a:lnTo>
                    <a:pt x="1062" y="291"/>
                  </a:lnTo>
                  <a:lnTo>
                    <a:pt x="1064" y="286"/>
                  </a:lnTo>
                  <a:lnTo>
                    <a:pt x="1069" y="281"/>
                  </a:lnTo>
                  <a:lnTo>
                    <a:pt x="1034" y="2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24"/>
            <p:cNvSpPr>
              <a:spLocks/>
            </p:cNvSpPr>
            <p:nvPr/>
          </p:nvSpPr>
          <p:spPr bwMode="auto">
            <a:xfrm>
              <a:off x="464" y="1406"/>
              <a:ext cx="272" cy="282"/>
            </a:xfrm>
            <a:custGeom>
              <a:avLst/>
              <a:gdLst>
                <a:gd name="T0" fmla="*/ 132 w 272"/>
                <a:gd name="T1" fmla="*/ 15 h 282"/>
                <a:gd name="T2" fmla="*/ 82 w 272"/>
                <a:gd name="T3" fmla="*/ 10 h 282"/>
                <a:gd name="T4" fmla="*/ 80 w 272"/>
                <a:gd name="T5" fmla="*/ 23 h 282"/>
                <a:gd name="T6" fmla="*/ 75 w 272"/>
                <a:gd name="T7" fmla="*/ 35 h 282"/>
                <a:gd name="T8" fmla="*/ 70 w 272"/>
                <a:gd name="T9" fmla="*/ 50 h 282"/>
                <a:gd name="T10" fmla="*/ 65 w 272"/>
                <a:gd name="T11" fmla="*/ 63 h 282"/>
                <a:gd name="T12" fmla="*/ 62 w 272"/>
                <a:gd name="T13" fmla="*/ 75 h 282"/>
                <a:gd name="T14" fmla="*/ 60 w 272"/>
                <a:gd name="T15" fmla="*/ 87 h 282"/>
                <a:gd name="T16" fmla="*/ 55 w 272"/>
                <a:gd name="T17" fmla="*/ 100 h 282"/>
                <a:gd name="T18" fmla="*/ 50 w 272"/>
                <a:gd name="T19" fmla="*/ 115 h 282"/>
                <a:gd name="T20" fmla="*/ 45 w 272"/>
                <a:gd name="T21" fmla="*/ 127 h 282"/>
                <a:gd name="T22" fmla="*/ 42 w 272"/>
                <a:gd name="T23" fmla="*/ 142 h 282"/>
                <a:gd name="T24" fmla="*/ 37 w 272"/>
                <a:gd name="T25" fmla="*/ 155 h 282"/>
                <a:gd name="T26" fmla="*/ 35 w 272"/>
                <a:gd name="T27" fmla="*/ 167 h 282"/>
                <a:gd name="T28" fmla="*/ 30 w 272"/>
                <a:gd name="T29" fmla="*/ 180 h 282"/>
                <a:gd name="T30" fmla="*/ 25 w 272"/>
                <a:gd name="T31" fmla="*/ 195 h 282"/>
                <a:gd name="T32" fmla="*/ 20 w 272"/>
                <a:gd name="T33" fmla="*/ 207 h 282"/>
                <a:gd name="T34" fmla="*/ 17 w 272"/>
                <a:gd name="T35" fmla="*/ 219 h 282"/>
                <a:gd name="T36" fmla="*/ 15 w 272"/>
                <a:gd name="T37" fmla="*/ 232 h 282"/>
                <a:gd name="T38" fmla="*/ 10 w 272"/>
                <a:gd name="T39" fmla="*/ 247 h 282"/>
                <a:gd name="T40" fmla="*/ 5 w 272"/>
                <a:gd name="T41" fmla="*/ 259 h 282"/>
                <a:gd name="T42" fmla="*/ 2 w 272"/>
                <a:gd name="T43" fmla="*/ 272 h 282"/>
                <a:gd name="T44" fmla="*/ 5 w 272"/>
                <a:gd name="T45" fmla="*/ 279 h 282"/>
                <a:gd name="T46" fmla="*/ 17 w 272"/>
                <a:gd name="T47" fmla="*/ 272 h 282"/>
                <a:gd name="T48" fmla="*/ 30 w 272"/>
                <a:gd name="T49" fmla="*/ 264 h 282"/>
                <a:gd name="T50" fmla="*/ 42 w 272"/>
                <a:gd name="T51" fmla="*/ 257 h 282"/>
                <a:gd name="T52" fmla="*/ 55 w 272"/>
                <a:gd name="T53" fmla="*/ 252 h 282"/>
                <a:gd name="T54" fmla="*/ 67 w 272"/>
                <a:gd name="T55" fmla="*/ 244 h 282"/>
                <a:gd name="T56" fmla="*/ 80 w 272"/>
                <a:gd name="T57" fmla="*/ 237 h 282"/>
                <a:gd name="T58" fmla="*/ 92 w 272"/>
                <a:gd name="T59" fmla="*/ 229 h 282"/>
                <a:gd name="T60" fmla="*/ 105 w 272"/>
                <a:gd name="T61" fmla="*/ 224 h 282"/>
                <a:gd name="T62" fmla="*/ 117 w 272"/>
                <a:gd name="T63" fmla="*/ 217 h 282"/>
                <a:gd name="T64" fmla="*/ 130 w 272"/>
                <a:gd name="T65" fmla="*/ 209 h 282"/>
                <a:gd name="T66" fmla="*/ 142 w 272"/>
                <a:gd name="T67" fmla="*/ 205 h 282"/>
                <a:gd name="T68" fmla="*/ 154 w 272"/>
                <a:gd name="T69" fmla="*/ 197 h 282"/>
                <a:gd name="T70" fmla="*/ 169 w 272"/>
                <a:gd name="T71" fmla="*/ 190 h 282"/>
                <a:gd name="T72" fmla="*/ 182 w 272"/>
                <a:gd name="T73" fmla="*/ 185 h 282"/>
                <a:gd name="T74" fmla="*/ 194 w 272"/>
                <a:gd name="T75" fmla="*/ 175 h 282"/>
                <a:gd name="T76" fmla="*/ 207 w 272"/>
                <a:gd name="T77" fmla="*/ 170 h 282"/>
                <a:gd name="T78" fmla="*/ 219 w 272"/>
                <a:gd name="T79" fmla="*/ 162 h 282"/>
                <a:gd name="T80" fmla="*/ 232 w 272"/>
                <a:gd name="T81" fmla="*/ 155 h 282"/>
                <a:gd name="T82" fmla="*/ 244 w 272"/>
                <a:gd name="T83" fmla="*/ 150 h 282"/>
                <a:gd name="T84" fmla="*/ 259 w 272"/>
                <a:gd name="T85" fmla="*/ 142 h 282"/>
                <a:gd name="T86" fmla="*/ 272 w 272"/>
                <a:gd name="T87" fmla="*/ 135 h 28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72" h="282">
                  <a:moveTo>
                    <a:pt x="249" y="95"/>
                  </a:moveTo>
                  <a:lnTo>
                    <a:pt x="80" y="185"/>
                  </a:lnTo>
                  <a:lnTo>
                    <a:pt x="132" y="15"/>
                  </a:lnTo>
                  <a:lnTo>
                    <a:pt x="85" y="0"/>
                  </a:lnTo>
                  <a:lnTo>
                    <a:pt x="85" y="5"/>
                  </a:lnTo>
                  <a:lnTo>
                    <a:pt x="82" y="10"/>
                  </a:lnTo>
                  <a:lnTo>
                    <a:pt x="80" y="15"/>
                  </a:lnTo>
                  <a:lnTo>
                    <a:pt x="80" y="18"/>
                  </a:lnTo>
                  <a:lnTo>
                    <a:pt x="80" y="23"/>
                  </a:lnTo>
                  <a:lnTo>
                    <a:pt x="77" y="25"/>
                  </a:lnTo>
                  <a:lnTo>
                    <a:pt x="75" y="30"/>
                  </a:lnTo>
                  <a:lnTo>
                    <a:pt x="75" y="35"/>
                  </a:lnTo>
                  <a:lnTo>
                    <a:pt x="72" y="40"/>
                  </a:lnTo>
                  <a:lnTo>
                    <a:pt x="72" y="45"/>
                  </a:lnTo>
                  <a:lnTo>
                    <a:pt x="70" y="50"/>
                  </a:lnTo>
                  <a:lnTo>
                    <a:pt x="70" y="53"/>
                  </a:lnTo>
                  <a:lnTo>
                    <a:pt x="67" y="58"/>
                  </a:lnTo>
                  <a:lnTo>
                    <a:pt x="65" y="63"/>
                  </a:lnTo>
                  <a:lnTo>
                    <a:pt x="65" y="65"/>
                  </a:lnTo>
                  <a:lnTo>
                    <a:pt x="65" y="70"/>
                  </a:lnTo>
                  <a:lnTo>
                    <a:pt x="62" y="75"/>
                  </a:lnTo>
                  <a:lnTo>
                    <a:pt x="60" y="80"/>
                  </a:lnTo>
                  <a:lnTo>
                    <a:pt x="60" y="85"/>
                  </a:lnTo>
                  <a:lnTo>
                    <a:pt x="60" y="87"/>
                  </a:lnTo>
                  <a:lnTo>
                    <a:pt x="55" y="92"/>
                  </a:lnTo>
                  <a:lnTo>
                    <a:pt x="55" y="95"/>
                  </a:lnTo>
                  <a:lnTo>
                    <a:pt x="55" y="100"/>
                  </a:lnTo>
                  <a:lnTo>
                    <a:pt x="52" y="105"/>
                  </a:lnTo>
                  <a:lnTo>
                    <a:pt x="50" y="110"/>
                  </a:lnTo>
                  <a:lnTo>
                    <a:pt x="50" y="115"/>
                  </a:lnTo>
                  <a:lnTo>
                    <a:pt x="50" y="120"/>
                  </a:lnTo>
                  <a:lnTo>
                    <a:pt x="47" y="125"/>
                  </a:lnTo>
                  <a:lnTo>
                    <a:pt x="45" y="127"/>
                  </a:lnTo>
                  <a:lnTo>
                    <a:pt x="45" y="132"/>
                  </a:lnTo>
                  <a:lnTo>
                    <a:pt x="42" y="135"/>
                  </a:lnTo>
                  <a:lnTo>
                    <a:pt x="42" y="142"/>
                  </a:lnTo>
                  <a:lnTo>
                    <a:pt x="40" y="145"/>
                  </a:lnTo>
                  <a:lnTo>
                    <a:pt x="40" y="150"/>
                  </a:lnTo>
                  <a:lnTo>
                    <a:pt x="37" y="155"/>
                  </a:lnTo>
                  <a:lnTo>
                    <a:pt x="35" y="160"/>
                  </a:lnTo>
                  <a:lnTo>
                    <a:pt x="35" y="162"/>
                  </a:lnTo>
                  <a:lnTo>
                    <a:pt x="35" y="167"/>
                  </a:lnTo>
                  <a:lnTo>
                    <a:pt x="32" y="172"/>
                  </a:lnTo>
                  <a:lnTo>
                    <a:pt x="30" y="175"/>
                  </a:lnTo>
                  <a:lnTo>
                    <a:pt x="30" y="180"/>
                  </a:lnTo>
                  <a:lnTo>
                    <a:pt x="27" y="185"/>
                  </a:lnTo>
                  <a:lnTo>
                    <a:pt x="27" y="190"/>
                  </a:lnTo>
                  <a:lnTo>
                    <a:pt x="25" y="195"/>
                  </a:lnTo>
                  <a:lnTo>
                    <a:pt x="25" y="197"/>
                  </a:lnTo>
                  <a:lnTo>
                    <a:pt x="22" y="202"/>
                  </a:lnTo>
                  <a:lnTo>
                    <a:pt x="20" y="207"/>
                  </a:lnTo>
                  <a:lnTo>
                    <a:pt x="20" y="212"/>
                  </a:lnTo>
                  <a:lnTo>
                    <a:pt x="20" y="214"/>
                  </a:lnTo>
                  <a:lnTo>
                    <a:pt x="17" y="219"/>
                  </a:lnTo>
                  <a:lnTo>
                    <a:pt x="15" y="224"/>
                  </a:lnTo>
                  <a:lnTo>
                    <a:pt x="15" y="229"/>
                  </a:lnTo>
                  <a:lnTo>
                    <a:pt x="15" y="232"/>
                  </a:lnTo>
                  <a:lnTo>
                    <a:pt x="12" y="237"/>
                  </a:lnTo>
                  <a:lnTo>
                    <a:pt x="10" y="242"/>
                  </a:lnTo>
                  <a:lnTo>
                    <a:pt x="10" y="247"/>
                  </a:lnTo>
                  <a:lnTo>
                    <a:pt x="10" y="249"/>
                  </a:lnTo>
                  <a:lnTo>
                    <a:pt x="7" y="254"/>
                  </a:lnTo>
                  <a:lnTo>
                    <a:pt x="5" y="259"/>
                  </a:lnTo>
                  <a:lnTo>
                    <a:pt x="5" y="264"/>
                  </a:lnTo>
                  <a:lnTo>
                    <a:pt x="5" y="267"/>
                  </a:lnTo>
                  <a:lnTo>
                    <a:pt x="2" y="272"/>
                  </a:lnTo>
                  <a:lnTo>
                    <a:pt x="0" y="277"/>
                  </a:lnTo>
                  <a:lnTo>
                    <a:pt x="0" y="282"/>
                  </a:lnTo>
                  <a:lnTo>
                    <a:pt x="5" y="279"/>
                  </a:lnTo>
                  <a:lnTo>
                    <a:pt x="10" y="277"/>
                  </a:lnTo>
                  <a:lnTo>
                    <a:pt x="12" y="274"/>
                  </a:lnTo>
                  <a:lnTo>
                    <a:pt x="17" y="272"/>
                  </a:lnTo>
                  <a:lnTo>
                    <a:pt x="20" y="269"/>
                  </a:lnTo>
                  <a:lnTo>
                    <a:pt x="25" y="267"/>
                  </a:lnTo>
                  <a:lnTo>
                    <a:pt x="30" y="264"/>
                  </a:lnTo>
                  <a:lnTo>
                    <a:pt x="35" y="264"/>
                  </a:lnTo>
                  <a:lnTo>
                    <a:pt x="37" y="259"/>
                  </a:lnTo>
                  <a:lnTo>
                    <a:pt x="42" y="257"/>
                  </a:lnTo>
                  <a:lnTo>
                    <a:pt x="45" y="254"/>
                  </a:lnTo>
                  <a:lnTo>
                    <a:pt x="50" y="254"/>
                  </a:lnTo>
                  <a:lnTo>
                    <a:pt x="55" y="252"/>
                  </a:lnTo>
                  <a:lnTo>
                    <a:pt x="60" y="249"/>
                  </a:lnTo>
                  <a:lnTo>
                    <a:pt x="65" y="247"/>
                  </a:lnTo>
                  <a:lnTo>
                    <a:pt x="67" y="244"/>
                  </a:lnTo>
                  <a:lnTo>
                    <a:pt x="72" y="242"/>
                  </a:lnTo>
                  <a:lnTo>
                    <a:pt x="75" y="239"/>
                  </a:lnTo>
                  <a:lnTo>
                    <a:pt x="80" y="237"/>
                  </a:lnTo>
                  <a:lnTo>
                    <a:pt x="85" y="234"/>
                  </a:lnTo>
                  <a:lnTo>
                    <a:pt x="90" y="232"/>
                  </a:lnTo>
                  <a:lnTo>
                    <a:pt x="92" y="229"/>
                  </a:lnTo>
                  <a:lnTo>
                    <a:pt x="97" y="229"/>
                  </a:lnTo>
                  <a:lnTo>
                    <a:pt x="100" y="224"/>
                  </a:lnTo>
                  <a:lnTo>
                    <a:pt x="105" y="224"/>
                  </a:lnTo>
                  <a:lnTo>
                    <a:pt x="110" y="222"/>
                  </a:lnTo>
                  <a:lnTo>
                    <a:pt x="115" y="219"/>
                  </a:lnTo>
                  <a:lnTo>
                    <a:pt x="117" y="217"/>
                  </a:lnTo>
                  <a:lnTo>
                    <a:pt x="122" y="214"/>
                  </a:lnTo>
                  <a:lnTo>
                    <a:pt x="125" y="212"/>
                  </a:lnTo>
                  <a:lnTo>
                    <a:pt x="130" y="209"/>
                  </a:lnTo>
                  <a:lnTo>
                    <a:pt x="135" y="209"/>
                  </a:lnTo>
                  <a:lnTo>
                    <a:pt x="140" y="207"/>
                  </a:lnTo>
                  <a:lnTo>
                    <a:pt x="142" y="205"/>
                  </a:lnTo>
                  <a:lnTo>
                    <a:pt x="147" y="200"/>
                  </a:lnTo>
                  <a:lnTo>
                    <a:pt x="152" y="200"/>
                  </a:lnTo>
                  <a:lnTo>
                    <a:pt x="154" y="197"/>
                  </a:lnTo>
                  <a:lnTo>
                    <a:pt x="159" y="195"/>
                  </a:lnTo>
                  <a:lnTo>
                    <a:pt x="164" y="192"/>
                  </a:lnTo>
                  <a:lnTo>
                    <a:pt x="169" y="190"/>
                  </a:lnTo>
                  <a:lnTo>
                    <a:pt x="174" y="187"/>
                  </a:lnTo>
                  <a:lnTo>
                    <a:pt x="177" y="185"/>
                  </a:lnTo>
                  <a:lnTo>
                    <a:pt x="182" y="185"/>
                  </a:lnTo>
                  <a:lnTo>
                    <a:pt x="184" y="180"/>
                  </a:lnTo>
                  <a:lnTo>
                    <a:pt x="189" y="180"/>
                  </a:lnTo>
                  <a:lnTo>
                    <a:pt x="194" y="175"/>
                  </a:lnTo>
                  <a:lnTo>
                    <a:pt x="199" y="175"/>
                  </a:lnTo>
                  <a:lnTo>
                    <a:pt x="204" y="172"/>
                  </a:lnTo>
                  <a:lnTo>
                    <a:pt x="207" y="170"/>
                  </a:lnTo>
                  <a:lnTo>
                    <a:pt x="212" y="167"/>
                  </a:lnTo>
                  <a:lnTo>
                    <a:pt x="214" y="165"/>
                  </a:lnTo>
                  <a:lnTo>
                    <a:pt x="219" y="162"/>
                  </a:lnTo>
                  <a:lnTo>
                    <a:pt x="224" y="160"/>
                  </a:lnTo>
                  <a:lnTo>
                    <a:pt x="229" y="160"/>
                  </a:lnTo>
                  <a:lnTo>
                    <a:pt x="232" y="155"/>
                  </a:lnTo>
                  <a:lnTo>
                    <a:pt x="237" y="155"/>
                  </a:lnTo>
                  <a:lnTo>
                    <a:pt x="239" y="150"/>
                  </a:lnTo>
                  <a:lnTo>
                    <a:pt x="244" y="150"/>
                  </a:lnTo>
                  <a:lnTo>
                    <a:pt x="249" y="147"/>
                  </a:lnTo>
                  <a:lnTo>
                    <a:pt x="254" y="145"/>
                  </a:lnTo>
                  <a:lnTo>
                    <a:pt x="259" y="142"/>
                  </a:lnTo>
                  <a:lnTo>
                    <a:pt x="264" y="140"/>
                  </a:lnTo>
                  <a:lnTo>
                    <a:pt x="267" y="140"/>
                  </a:lnTo>
                  <a:lnTo>
                    <a:pt x="272" y="135"/>
                  </a:lnTo>
                  <a:lnTo>
                    <a:pt x="249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25"/>
            <p:cNvSpPr>
              <a:spLocks/>
            </p:cNvSpPr>
            <p:nvPr/>
          </p:nvSpPr>
          <p:spPr bwMode="auto">
            <a:xfrm>
              <a:off x="678" y="1466"/>
              <a:ext cx="90" cy="80"/>
            </a:xfrm>
            <a:custGeom>
              <a:avLst/>
              <a:gdLst>
                <a:gd name="T0" fmla="*/ 0 w 90"/>
                <a:gd name="T1" fmla="*/ 42 h 80"/>
                <a:gd name="T2" fmla="*/ 65 w 90"/>
                <a:gd name="T3" fmla="*/ 80 h 80"/>
                <a:gd name="T4" fmla="*/ 90 w 90"/>
                <a:gd name="T5" fmla="*/ 40 h 80"/>
                <a:gd name="T6" fmla="*/ 25 w 90"/>
                <a:gd name="T7" fmla="*/ 0 h 80"/>
                <a:gd name="T8" fmla="*/ 0 w 90"/>
                <a:gd name="T9" fmla="*/ 42 h 80"/>
                <a:gd name="T10" fmla="*/ 0 w 90"/>
                <a:gd name="T11" fmla="*/ 42 h 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80">
                  <a:moveTo>
                    <a:pt x="0" y="42"/>
                  </a:moveTo>
                  <a:lnTo>
                    <a:pt x="65" y="80"/>
                  </a:lnTo>
                  <a:lnTo>
                    <a:pt x="90" y="40"/>
                  </a:lnTo>
                  <a:lnTo>
                    <a:pt x="25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26"/>
            <p:cNvSpPr>
              <a:spLocks/>
            </p:cNvSpPr>
            <p:nvPr/>
          </p:nvSpPr>
          <p:spPr bwMode="auto">
            <a:xfrm>
              <a:off x="529" y="1381"/>
              <a:ext cx="77" cy="70"/>
            </a:xfrm>
            <a:custGeom>
              <a:avLst/>
              <a:gdLst>
                <a:gd name="T0" fmla="*/ 0 w 77"/>
                <a:gd name="T1" fmla="*/ 45 h 70"/>
                <a:gd name="T2" fmla="*/ 60 w 77"/>
                <a:gd name="T3" fmla="*/ 70 h 70"/>
                <a:gd name="T4" fmla="*/ 77 w 77"/>
                <a:gd name="T5" fmla="*/ 25 h 70"/>
                <a:gd name="T6" fmla="*/ 20 w 77"/>
                <a:gd name="T7" fmla="*/ 0 h 70"/>
                <a:gd name="T8" fmla="*/ 0 w 77"/>
                <a:gd name="T9" fmla="*/ 45 h 70"/>
                <a:gd name="T10" fmla="*/ 0 w 77"/>
                <a:gd name="T11" fmla="*/ 45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7" h="70">
                  <a:moveTo>
                    <a:pt x="0" y="45"/>
                  </a:moveTo>
                  <a:lnTo>
                    <a:pt x="60" y="70"/>
                  </a:lnTo>
                  <a:lnTo>
                    <a:pt x="77" y="25"/>
                  </a:lnTo>
                  <a:lnTo>
                    <a:pt x="20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27"/>
            <p:cNvSpPr>
              <a:spLocks/>
            </p:cNvSpPr>
            <p:nvPr/>
          </p:nvSpPr>
          <p:spPr bwMode="auto">
            <a:xfrm>
              <a:off x="539" y="1481"/>
              <a:ext cx="127" cy="90"/>
            </a:xfrm>
            <a:custGeom>
              <a:avLst/>
              <a:gdLst>
                <a:gd name="T0" fmla="*/ 0 w 127"/>
                <a:gd name="T1" fmla="*/ 42 h 90"/>
                <a:gd name="T2" fmla="*/ 107 w 127"/>
                <a:gd name="T3" fmla="*/ 90 h 90"/>
                <a:gd name="T4" fmla="*/ 127 w 127"/>
                <a:gd name="T5" fmla="*/ 50 h 90"/>
                <a:gd name="T6" fmla="*/ 20 w 127"/>
                <a:gd name="T7" fmla="*/ 0 h 90"/>
                <a:gd name="T8" fmla="*/ 0 w 127"/>
                <a:gd name="T9" fmla="*/ 42 h 90"/>
                <a:gd name="T10" fmla="*/ 0 w 127"/>
                <a:gd name="T11" fmla="*/ 42 h 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7" h="90">
                  <a:moveTo>
                    <a:pt x="0" y="42"/>
                  </a:moveTo>
                  <a:lnTo>
                    <a:pt x="107" y="90"/>
                  </a:lnTo>
                  <a:lnTo>
                    <a:pt x="127" y="50"/>
                  </a:lnTo>
                  <a:lnTo>
                    <a:pt x="2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28"/>
            <p:cNvSpPr>
              <a:spLocks/>
            </p:cNvSpPr>
            <p:nvPr/>
          </p:nvSpPr>
          <p:spPr bwMode="auto">
            <a:xfrm>
              <a:off x="160" y="1665"/>
              <a:ext cx="1032" cy="414"/>
            </a:xfrm>
            <a:custGeom>
              <a:avLst/>
              <a:gdLst>
                <a:gd name="T0" fmla="*/ 777 w 1032"/>
                <a:gd name="T1" fmla="*/ 294 h 414"/>
                <a:gd name="T2" fmla="*/ 765 w 1032"/>
                <a:gd name="T3" fmla="*/ 304 h 414"/>
                <a:gd name="T4" fmla="*/ 753 w 1032"/>
                <a:gd name="T5" fmla="*/ 314 h 414"/>
                <a:gd name="T6" fmla="*/ 738 w 1032"/>
                <a:gd name="T7" fmla="*/ 324 h 414"/>
                <a:gd name="T8" fmla="*/ 728 w 1032"/>
                <a:gd name="T9" fmla="*/ 334 h 414"/>
                <a:gd name="T10" fmla="*/ 713 w 1032"/>
                <a:gd name="T11" fmla="*/ 339 h 414"/>
                <a:gd name="T12" fmla="*/ 703 w 1032"/>
                <a:gd name="T13" fmla="*/ 347 h 414"/>
                <a:gd name="T14" fmla="*/ 688 w 1032"/>
                <a:gd name="T15" fmla="*/ 352 h 414"/>
                <a:gd name="T16" fmla="*/ 678 w 1032"/>
                <a:gd name="T17" fmla="*/ 357 h 414"/>
                <a:gd name="T18" fmla="*/ 665 w 1032"/>
                <a:gd name="T19" fmla="*/ 359 h 414"/>
                <a:gd name="T20" fmla="*/ 653 w 1032"/>
                <a:gd name="T21" fmla="*/ 364 h 414"/>
                <a:gd name="T22" fmla="*/ 643 w 1032"/>
                <a:gd name="T23" fmla="*/ 364 h 414"/>
                <a:gd name="T24" fmla="*/ 633 w 1032"/>
                <a:gd name="T25" fmla="*/ 367 h 414"/>
                <a:gd name="T26" fmla="*/ 620 w 1032"/>
                <a:gd name="T27" fmla="*/ 367 h 414"/>
                <a:gd name="T28" fmla="*/ 610 w 1032"/>
                <a:gd name="T29" fmla="*/ 369 h 414"/>
                <a:gd name="T30" fmla="*/ 601 w 1032"/>
                <a:gd name="T31" fmla="*/ 367 h 414"/>
                <a:gd name="T32" fmla="*/ 593 w 1032"/>
                <a:gd name="T33" fmla="*/ 367 h 414"/>
                <a:gd name="T34" fmla="*/ 583 w 1032"/>
                <a:gd name="T35" fmla="*/ 364 h 414"/>
                <a:gd name="T36" fmla="*/ 573 w 1032"/>
                <a:gd name="T37" fmla="*/ 364 h 414"/>
                <a:gd name="T38" fmla="*/ 563 w 1032"/>
                <a:gd name="T39" fmla="*/ 362 h 414"/>
                <a:gd name="T40" fmla="*/ 558 w 1032"/>
                <a:gd name="T41" fmla="*/ 359 h 414"/>
                <a:gd name="T42" fmla="*/ 548 w 1032"/>
                <a:gd name="T43" fmla="*/ 357 h 414"/>
                <a:gd name="T44" fmla="*/ 543 w 1032"/>
                <a:gd name="T45" fmla="*/ 354 h 414"/>
                <a:gd name="T46" fmla="*/ 531 w 1032"/>
                <a:gd name="T47" fmla="*/ 349 h 414"/>
                <a:gd name="T48" fmla="*/ 521 w 1032"/>
                <a:gd name="T49" fmla="*/ 344 h 414"/>
                <a:gd name="T50" fmla="*/ 513 w 1032"/>
                <a:gd name="T51" fmla="*/ 342 h 414"/>
                <a:gd name="T52" fmla="*/ 506 w 1032"/>
                <a:gd name="T53" fmla="*/ 339 h 414"/>
                <a:gd name="T54" fmla="*/ 503 w 1032"/>
                <a:gd name="T55" fmla="*/ 337 h 414"/>
                <a:gd name="T56" fmla="*/ 0 w 1032"/>
                <a:gd name="T57" fmla="*/ 120 h 414"/>
                <a:gd name="T58" fmla="*/ 483 w 1032"/>
                <a:gd name="T59" fmla="*/ 379 h 414"/>
                <a:gd name="T60" fmla="*/ 488 w 1032"/>
                <a:gd name="T61" fmla="*/ 384 h 414"/>
                <a:gd name="T62" fmla="*/ 498 w 1032"/>
                <a:gd name="T63" fmla="*/ 386 h 414"/>
                <a:gd name="T64" fmla="*/ 506 w 1032"/>
                <a:gd name="T65" fmla="*/ 391 h 414"/>
                <a:gd name="T66" fmla="*/ 513 w 1032"/>
                <a:gd name="T67" fmla="*/ 394 h 414"/>
                <a:gd name="T68" fmla="*/ 518 w 1032"/>
                <a:gd name="T69" fmla="*/ 396 h 414"/>
                <a:gd name="T70" fmla="*/ 528 w 1032"/>
                <a:gd name="T71" fmla="*/ 399 h 414"/>
                <a:gd name="T72" fmla="*/ 536 w 1032"/>
                <a:gd name="T73" fmla="*/ 401 h 414"/>
                <a:gd name="T74" fmla="*/ 546 w 1032"/>
                <a:gd name="T75" fmla="*/ 404 h 414"/>
                <a:gd name="T76" fmla="*/ 556 w 1032"/>
                <a:gd name="T77" fmla="*/ 406 h 414"/>
                <a:gd name="T78" fmla="*/ 563 w 1032"/>
                <a:gd name="T79" fmla="*/ 409 h 414"/>
                <a:gd name="T80" fmla="*/ 576 w 1032"/>
                <a:gd name="T81" fmla="*/ 411 h 414"/>
                <a:gd name="T82" fmla="*/ 588 w 1032"/>
                <a:gd name="T83" fmla="*/ 411 h 414"/>
                <a:gd name="T84" fmla="*/ 598 w 1032"/>
                <a:gd name="T85" fmla="*/ 414 h 414"/>
                <a:gd name="T86" fmla="*/ 608 w 1032"/>
                <a:gd name="T87" fmla="*/ 414 h 414"/>
                <a:gd name="T88" fmla="*/ 623 w 1032"/>
                <a:gd name="T89" fmla="*/ 414 h 414"/>
                <a:gd name="T90" fmla="*/ 633 w 1032"/>
                <a:gd name="T91" fmla="*/ 414 h 414"/>
                <a:gd name="T92" fmla="*/ 648 w 1032"/>
                <a:gd name="T93" fmla="*/ 411 h 414"/>
                <a:gd name="T94" fmla="*/ 660 w 1032"/>
                <a:gd name="T95" fmla="*/ 409 h 414"/>
                <a:gd name="T96" fmla="*/ 673 w 1032"/>
                <a:gd name="T97" fmla="*/ 406 h 414"/>
                <a:gd name="T98" fmla="*/ 688 w 1032"/>
                <a:gd name="T99" fmla="*/ 404 h 414"/>
                <a:gd name="T100" fmla="*/ 703 w 1032"/>
                <a:gd name="T101" fmla="*/ 399 h 414"/>
                <a:gd name="T102" fmla="*/ 715 w 1032"/>
                <a:gd name="T103" fmla="*/ 391 h 414"/>
                <a:gd name="T104" fmla="*/ 730 w 1032"/>
                <a:gd name="T105" fmla="*/ 384 h 414"/>
                <a:gd name="T106" fmla="*/ 745 w 1032"/>
                <a:gd name="T107" fmla="*/ 376 h 414"/>
                <a:gd name="T108" fmla="*/ 760 w 1032"/>
                <a:gd name="T109" fmla="*/ 369 h 414"/>
                <a:gd name="T110" fmla="*/ 775 w 1032"/>
                <a:gd name="T111" fmla="*/ 357 h 414"/>
                <a:gd name="T112" fmla="*/ 790 w 1032"/>
                <a:gd name="T113" fmla="*/ 344 h 414"/>
                <a:gd name="T114" fmla="*/ 805 w 1032"/>
                <a:gd name="T115" fmla="*/ 334 h 414"/>
                <a:gd name="T116" fmla="*/ 815 w 1032"/>
                <a:gd name="T117" fmla="*/ 324 h 414"/>
                <a:gd name="T118" fmla="*/ 1032 w 1032"/>
                <a:gd name="T119" fmla="*/ 28 h 414"/>
                <a:gd name="T120" fmla="*/ 992 w 1032"/>
                <a:gd name="T121" fmla="*/ 0 h 41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32" h="414">
                  <a:moveTo>
                    <a:pt x="992" y="0"/>
                  </a:moveTo>
                  <a:lnTo>
                    <a:pt x="777" y="294"/>
                  </a:lnTo>
                  <a:lnTo>
                    <a:pt x="772" y="299"/>
                  </a:lnTo>
                  <a:lnTo>
                    <a:pt x="765" y="304"/>
                  </a:lnTo>
                  <a:lnTo>
                    <a:pt x="758" y="309"/>
                  </a:lnTo>
                  <a:lnTo>
                    <a:pt x="753" y="314"/>
                  </a:lnTo>
                  <a:lnTo>
                    <a:pt x="745" y="319"/>
                  </a:lnTo>
                  <a:lnTo>
                    <a:pt x="738" y="324"/>
                  </a:lnTo>
                  <a:lnTo>
                    <a:pt x="733" y="329"/>
                  </a:lnTo>
                  <a:lnTo>
                    <a:pt x="728" y="334"/>
                  </a:lnTo>
                  <a:lnTo>
                    <a:pt x="720" y="337"/>
                  </a:lnTo>
                  <a:lnTo>
                    <a:pt x="713" y="339"/>
                  </a:lnTo>
                  <a:lnTo>
                    <a:pt x="708" y="344"/>
                  </a:lnTo>
                  <a:lnTo>
                    <a:pt x="703" y="347"/>
                  </a:lnTo>
                  <a:lnTo>
                    <a:pt x="695" y="349"/>
                  </a:lnTo>
                  <a:lnTo>
                    <a:pt x="688" y="352"/>
                  </a:lnTo>
                  <a:lnTo>
                    <a:pt x="683" y="354"/>
                  </a:lnTo>
                  <a:lnTo>
                    <a:pt x="678" y="357"/>
                  </a:lnTo>
                  <a:lnTo>
                    <a:pt x="673" y="359"/>
                  </a:lnTo>
                  <a:lnTo>
                    <a:pt x="665" y="359"/>
                  </a:lnTo>
                  <a:lnTo>
                    <a:pt x="660" y="362"/>
                  </a:lnTo>
                  <a:lnTo>
                    <a:pt x="653" y="364"/>
                  </a:lnTo>
                  <a:lnTo>
                    <a:pt x="648" y="364"/>
                  </a:lnTo>
                  <a:lnTo>
                    <a:pt x="643" y="364"/>
                  </a:lnTo>
                  <a:lnTo>
                    <a:pt x="638" y="364"/>
                  </a:lnTo>
                  <a:lnTo>
                    <a:pt x="633" y="367"/>
                  </a:lnTo>
                  <a:lnTo>
                    <a:pt x="625" y="367"/>
                  </a:lnTo>
                  <a:lnTo>
                    <a:pt x="620" y="367"/>
                  </a:lnTo>
                  <a:lnTo>
                    <a:pt x="615" y="367"/>
                  </a:lnTo>
                  <a:lnTo>
                    <a:pt x="610" y="369"/>
                  </a:lnTo>
                  <a:lnTo>
                    <a:pt x="606" y="367"/>
                  </a:lnTo>
                  <a:lnTo>
                    <a:pt x="601" y="367"/>
                  </a:lnTo>
                  <a:lnTo>
                    <a:pt x="596" y="367"/>
                  </a:lnTo>
                  <a:lnTo>
                    <a:pt x="593" y="367"/>
                  </a:lnTo>
                  <a:lnTo>
                    <a:pt x="588" y="367"/>
                  </a:lnTo>
                  <a:lnTo>
                    <a:pt x="583" y="364"/>
                  </a:lnTo>
                  <a:lnTo>
                    <a:pt x="578" y="364"/>
                  </a:lnTo>
                  <a:lnTo>
                    <a:pt x="573" y="364"/>
                  </a:lnTo>
                  <a:lnTo>
                    <a:pt x="568" y="362"/>
                  </a:lnTo>
                  <a:lnTo>
                    <a:pt x="563" y="362"/>
                  </a:lnTo>
                  <a:lnTo>
                    <a:pt x="561" y="359"/>
                  </a:lnTo>
                  <a:lnTo>
                    <a:pt x="558" y="359"/>
                  </a:lnTo>
                  <a:lnTo>
                    <a:pt x="553" y="359"/>
                  </a:lnTo>
                  <a:lnTo>
                    <a:pt x="548" y="357"/>
                  </a:lnTo>
                  <a:lnTo>
                    <a:pt x="546" y="357"/>
                  </a:lnTo>
                  <a:lnTo>
                    <a:pt x="543" y="354"/>
                  </a:lnTo>
                  <a:lnTo>
                    <a:pt x="536" y="354"/>
                  </a:lnTo>
                  <a:lnTo>
                    <a:pt x="531" y="349"/>
                  </a:lnTo>
                  <a:lnTo>
                    <a:pt x="526" y="349"/>
                  </a:lnTo>
                  <a:lnTo>
                    <a:pt x="521" y="344"/>
                  </a:lnTo>
                  <a:lnTo>
                    <a:pt x="516" y="344"/>
                  </a:lnTo>
                  <a:lnTo>
                    <a:pt x="513" y="342"/>
                  </a:lnTo>
                  <a:lnTo>
                    <a:pt x="508" y="339"/>
                  </a:lnTo>
                  <a:lnTo>
                    <a:pt x="506" y="339"/>
                  </a:lnTo>
                  <a:lnTo>
                    <a:pt x="503" y="337"/>
                  </a:lnTo>
                  <a:lnTo>
                    <a:pt x="25" y="75"/>
                  </a:lnTo>
                  <a:lnTo>
                    <a:pt x="0" y="120"/>
                  </a:lnTo>
                  <a:lnTo>
                    <a:pt x="481" y="379"/>
                  </a:lnTo>
                  <a:lnTo>
                    <a:pt x="483" y="379"/>
                  </a:lnTo>
                  <a:lnTo>
                    <a:pt x="483" y="381"/>
                  </a:lnTo>
                  <a:lnTo>
                    <a:pt x="488" y="384"/>
                  </a:lnTo>
                  <a:lnTo>
                    <a:pt x="493" y="384"/>
                  </a:lnTo>
                  <a:lnTo>
                    <a:pt x="498" y="386"/>
                  </a:lnTo>
                  <a:lnTo>
                    <a:pt x="503" y="389"/>
                  </a:lnTo>
                  <a:lnTo>
                    <a:pt x="506" y="391"/>
                  </a:lnTo>
                  <a:lnTo>
                    <a:pt x="508" y="394"/>
                  </a:lnTo>
                  <a:lnTo>
                    <a:pt x="513" y="394"/>
                  </a:lnTo>
                  <a:lnTo>
                    <a:pt x="518" y="394"/>
                  </a:lnTo>
                  <a:lnTo>
                    <a:pt x="518" y="396"/>
                  </a:lnTo>
                  <a:lnTo>
                    <a:pt x="523" y="399"/>
                  </a:lnTo>
                  <a:lnTo>
                    <a:pt x="528" y="399"/>
                  </a:lnTo>
                  <a:lnTo>
                    <a:pt x="533" y="401"/>
                  </a:lnTo>
                  <a:lnTo>
                    <a:pt x="536" y="401"/>
                  </a:lnTo>
                  <a:lnTo>
                    <a:pt x="541" y="404"/>
                  </a:lnTo>
                  <a:lnTo>
                    <a:pt x="546" y="404"/>
                  </a:lnTo>
                  <a:lnTo>
                    <a:pt x="551" y="406"/>
                  </a:lnTo>
                  <a:lnTo>
                    <a:pt x="556" y="406"/>
                  </a:lnTo>
                  <a:lnTo>
                    <a:pt x="561" y="409"/>
                  </a:lnTo>
                  <a:lnTo>
                    <a:pt x="563" y="409"/>
                  </a:lnTo>
                  <a:lnTo>
                    <a:pt x="571" y="409"/>
                  </a:lnTo>
                  <a:lnTo>
                    <a:pt x="576" y="411"/>
                  </a:lnTo>
                  <a:lnTo>
                    <a:pt x="583" y="411"/>
                  </a:lnTo>
                  <a:lnTo>
                    <a:pt x="588" y="411"/>
                  </a:lnTo>
                  <a:lnTo>
                    <a:pt x="593" y="414"/>
                  </a:lnTo>
                  <a:lnTo>
                    <a:pt x="598" y="414"/>
                  </a:lnTo>
                  <a:lnTo>
                    <a:pt x="603" y="414"/>
                  </a:lnTo>
                  <a:lnTo>
                    <a:pt x="608" y="414"/>
                  </a:lnTo>
                  <a:lnTo>
                    <a:pt x="615" y="414"/>
                  </a:lnTo>
                  <a:lnTo>
                    <a:pt x="623" y="414"/>
                  </a:lnTo>
                  <a:lnTo>
                    <a:pt x="628" y="414"/>
                  </a:lnTo>
                  <a:lnTo>
                    <a:pt x="633" y="414"/>
                  </a:lnTo>
                  <a:lnTo>
                    <a:pt x="640" y="414"/>
                  </a:lnTo>
                  <a:lnTo>
                    <a:pt x="648" y="411"/>
                  </a:lnTo>
                  <a:lnTo>
                    <a:pt x="653" y="409"/>
                  </a:lnTo>
                  <a:lnTo>
                    <a:pt x="660" y="409"/>
                  </a:lnTo>
                  <a:lnTo>
                    <a:pt x="668" y="409"/>
                  </a:lnTo>
                  <a:lnTo>
                    <a:pt x="673" y="406"/>
                  </a:lnTo>
                  <a:lnTo>
                    <a:pt x="683" y="404"/>
                  </a:lnTo>
                  <a:lnTo>
                    <a:pt x="688" y="404"/>
                  </a:lnTo>
                  <a:lnTo>
                    <a:pt x="695" y="401"/>
                  </a:lnTo>
                  <a:lnTo>
                    <a:pt x="703" y="399"/>
                  </a:lnTo>
                  <a:lnTo>
                    <a:pt x="708" y="394"/>
                  </a:lnTo>
                  <a:lnTo>
                    <a:pt x="715" y="391"/>
                  </a:lnTo>
                  <a:lnTo>
                    <a:pt x="723" y="389"/>
                  </a:lnTo>
                  <a:lnTo>
                    <a:pt x="730" y="384"/>
                  </a:lnTo>
                  <a:lnTo>
                    <a:pt x="738" y="381"/>
                  </a:lnTo>
                  <a:lnTo>
                    <a:pt x="745" y="376"/>
                  </a:lnTo>
                  <a:lnTo>
                    <a:pt x="753" y="374"/>
                  </a:lnTo>
                  <a:lnTo>
                    <a:pt x="760" y="369"/>
                  </a:lnTo>
                  <a:lnTo>
                    <a:pt x="767" y="364"/>
                  </a:lnTo>
                  <a:lnTo>
                    <a:pt x="775" y="357"/>
                  </a:lnTo>
                  <a:lnTo>
                    <a:pt x="782" y="352"/>
                  </a:lnTo>
                  <a:lnTo>
                    <a:pt x="790" y="344"/>
                  </a:lnTo>
                  <a:lnTo>
                    <a:pt x="797" y="339"/>
                  </a:lnTo>
                  <a:lnTo>
                    <a:pt x="805" y="334"/>
                  </a:lnTo>
                  <a:lnTo>
                    <a:pt x="812" y="327"/>
                  </a:lnTo>
                  <a:lnTo>
                    <a:pt x="815" y="324"/>
                  </a:lnTo>
                  <a:lnTo>
                    <a:pt x="817" y="324"/>
                  </a:lnTo>
                  <a:lnTo>
                    <a:pt x="1032" y="28"/>
                  </a:lnTo>
                  <a:lnTo>
                    <a:pt x="9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29"/>
            <p:cNvSpPr>
              <a:spLocks/>
            </p:cNvSpPr>
            <p:nvPr/>
          </p:nvSpPr>
          <p:spPr bwMode="auto">
            <a:xfrm>
              <a:off x="172" y="1792"/>
              <a:ext cx="1035" cy="382"/>
            </a:xfrm>
            <a:custGeom>
              <a:avLst/>
              <a:gdLst>
                <a:gd name="T0" fmla="*/ 28 w 1035"/>
                <a:gd name="T1" fmla="*/ 122 h 382"/>
                <a:gd name="T2" fmla="*/ 60 w 1035"/>
                <a:gd name="T3" fmla="*/ 137 h 382"/>
                <a:gd name="T4" fmla="*/ 95 w 1035"/>
                <a:gd name="T5" fmla="*/ 155 h 382"/>
                <a:gd name="T6" fmla="*/ 130 w 1035"/>
                <a:gd name="T7" fmla="*/ 172 h 382"/>
                <a:gd name="T8" fmla="*/ 162 w 1035"/>
                <a:gd name="T9" fmla="*/ 190 h 382"/>
                <a:gd name="T10" fmla="*/ 197 w 1035"/>
                <a:gd name="T11" fmla="*/ 207 h 382"/>
                <a:gd name="T12" fmla="*/ 232 w 1035"/>
                <a:gd name="T13" fmla="*/ 222 h 382"/>
                <a:gd name="T14" fmla="*/ 265 w 1035"/>
                <a:gd name="T15" fmla="*/ 240 h 382"/>
                <a:gd name="T16" fmla="*/ 299 w 1035"/>
                <a:gd name="T17" fmla="*/ 257 h 382"/>
                <a:gd name="T18" fmla="*/ 334 w 1035"/>
                <a:gd name="T19" fmla="*/ 272 h 382"/>
                <a:gd name="T20" fmla="*/ 367 w 1035"/>
                <a:gd name="T21" fmla="*/ 289 h 382"/>
                <a:gd name="T22" fmla="*/ 402 w 1035"/>
                <a:gd name="T23" fmla="*/ 307 h 382"/>
                <a:gd name="T24" fmla="*/ 437 w 1035"/>
                <a:gd name="T25" fmla="*/ 322 h 382"/>
                <a:gd name="T26" fmla="*/ 456 w 1035"/>
                <a:gd name="T27" fmla="*/ 337 h 382"/>
                <a:gd name="T28" fmla="*/ 476 w 1035"/>
                <a:gd name="T29" fmla="*/ 347 h 382"/>
                <a:gd name="T30" fmla="*/ 501 w 1035"/>
                <a:gd name="T31" fmla="*/ 359 h 382"/>
                <a:gd name="T32" fmla="*/ 531 w 1035"/>
                <a:gd name="T33" fmla="*/ 369 h 382"/>
                <a:gd name="T34" fmla="*/ 566 w 1035"/>
                <a:gd name="T35" fmla="*/ 377 h 382"/>
                <a:gd name="T36" fmla="*/ 606 w 1035"/>
                <a:gd name="T37" fmla="*/ 379 h 382"/>
                <a:gd name="T38" fmla="*/ 646 w 1035"/>
                <a:gd name="T39" fmla="*/ 377 h 382"/>
                <a:gd name="T40" fmla="*/ 688 w 1035"/>
                <a:gd name="T41" fmla="*/ 367 h 382"/>
                <a:gd name="T42" fmla="*/ 736 w 1035"/>
                <a:gd name="T43" fmla="*/ 352 h 382"/>
                <a:gd name="T44" fmla="*/ 780 w 1035"/>
                <a:gd name="T45" fmla="*/ 322 h 382"/>
                <a:gd name="T46" fmla="*/ 828 w 1035"/>
                <a:gd name="T47" fmla="*/ 282 h 382"/>
                <a:gd name="T48" fmla="*/ 850 w 1035"/>
                <a:gd name="T49" fmla="*/ 254 h 382"/>
                <a:gd name="T50" fmla="*/ 870 w 1035"/>
                <a:gd name="T51" fmla="*/ 232 h 382"/>
                <a:gd name="T52" fmla="*/ 885 w 1035"/>
                <a:gd name="T53" fmla="*/ 212 h 382"/>
                <a:gd name="T54" fmla="*/ 905 w 1035"/>
                <a:gd name="T55" fmla="*/ 187 h 382"/>
                <a:gd name="T56" fmla="*/ 925 w 1035"/>
                <a:gd name="T57" fmla="*/ 160 h 382"/>
                <a:gd name="T58" fmla="*/ 947 w 1035"/>
                <a:gd name="T59" fmla="*/ 132 h 382"/>
                <a:gd name="T60" fmla="*/ 970 w 1035"/>
                <a:gd name="T61" fmla="*/ 107 h 382"/>
                <a:gd name="T62" fmla="*/ 990 w 1035"/>
                <a:gd name="T63" fmla="*/ 83 h 382"/>
                <a:gd name="T64" fmla="*/ 1005 w 1035"/>
                <a:gd name="T65" fmla="*/ 60 h 382"/>
                <a:gd name="T66" fmla="*/ 1025 w 1035"/>
                <a:gd name="T67" fmla="*/ 38 h 382"/>
                <a:gd name="T68" fmla="*/ 995 w 1035"/>
                <a:gd name="T69" fmla="*/ 0 h 382"/>
                <a:gd name="T70" fmla="*/ 778 w 1035"/>
                <a:gd name="T71" fmla="*/ 262 h 382"/>
                <a:gd name="T72" fmla="*/ 738 w 1035"/>
                <a:gd name="T73" fmla="*/ 292 h 382"/>
                <a:gd name="T74" fmla="*/ 701 w 1035"/>
                <a:gd name="T75" fmla="*/ 312 h 382"/>
                <a:gd name="T76" fmla="*/ 663 w 1035"/>
                <a:gd name="T77" fmla="*/ 327 h 382"/>
                <a:gd name="T78" fmla="*/ 628 w 1035"/>
                <a:gd name="T79" fmla="*/ 332 h 382"/>
                <a:gd name="T80" fmla="*/ 596 w 1035"/>
                <a:gd name="T81" fmla="*/ 332 h 382"/>
                <a:gd name="T82" fmla="*/ 566 w 1035"/>
                <a:gd name="T83" fmla="*/ 329 h 382"/>
                <a:gd name="T84" fmla="*/ 539 w 1035"/>
                <a:gd name="T85" fmla="*/ 322 h 382"/>
                <a:gd name="T86" fmla="*/ 514 w 1035"/>
                <a:gd name="T87" fmla="*/ 312 h 382"/>
                <a:gd name="T88" fmla="*/ 496 w 1035"/>
                <a:gd name="T89" fmla="*/ 304 h 382"/>
                <a:gd name="T90" fmla="*/ 476 w 1035"/>
                <a:gd name="T91" fmla="*/ 292 h 382"/>
                <a:gd name="T92" fmla="*/ 459 w 1035"/>
                <a:gd name="T93" fmla="*/ 282 h 382"/>
                <a:gd name="T94" fmla="*/ 424 w 1035"/>
                <a:gd name="T95" fmla="*/ 264 h 382"/>
                <a:gd name="T96" fmla="*/ 389 w 1035"/>
                <a:gd name="T97" fmla="*/ 247 h 382"/>
                <a:gd name="T98" fmla="*/ 354 w 1035"/>
                <a:gd name="T99" fmla="*/ 232 h 382"/>
                <a:gd name="T100" fmla="*/ 319 w 1035"/>
                <a:gd name="T101" fmla="*/ 212 h 382"/>
                <a:gd name="T102" fmla="*/ 285 w 1035"/>
                <a:gd name="T103" fmla="*/ 197 h 382"/>
                <a:gd name="T104" fmla="*/ 250 w 1035"/>
                <a:gd name="T105" fmla="*/ 180 h 382"/>
                <a:gd name="T106" fmla="*/ 215 w 1035"/>
                <a:gd name="T107" fmla="*/ 162 h 382"/>
                <a:gd name="T108" fmla="*/ 180 w 1035"/>
                <a:gd name="T109" fmla="*/ 145 h 382"/>
                <a:gd name="T110" fmla="*/ 145 w 1035"/>
                <a:gd name="T111" fmla="*/ 127 h 382"/>
                <a:gd name="T112" fmla="*/ 110 w 1035"/>
                <a:gd name="T113" fmla="*/ 112 h 382"/>
                <a:gd name="T114" fmla="*/ 78 w 1035"/>
                <a:gd name="T115" fmla="*/ 95 h 382"/>
                <a:gd name="T116" fmla="*/ 43 w 1035"/>
                <a:gd name="T117" fmla="*/ 78 h 382"/>
                <a:gd name="T118" fmla="*/ 0 w 1035"/>
                <a:gd name="T119" fmla="*/ 110 h 38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35" h="382">
                  <a:moveTo>
                    <a:pt x="0" y="110"/>
                  </a:moveTo>
                  <a:lnTo>
                    <a:pt x="8" y="112"/>
                  </a:lnTo>
                  <a:lnTo>
                    <a:pt x="13" y="117"/>
                  </a:lnTo>
                  <a:lnTo>
                    <a:pt x="20" y="120"/>
                  </a:lnTo>
                  <a:lnTo>
                    <a:pt x="28" y="122"/>
                  </a:lnTo>
                  <a:lnTo>
                    <a:pt x="33" y="127"/>
                  </a:lnTo>
                  <a:lnTo>
                    <a:pt x="40" y="130"/>
                  </a:lnTo>
                  <a:lnTo>
                    <a:pt x="48" y="132"/>
                  </a:lnTo>
                  <a:lnTo>
                    <a:pt x="53" y="137"/>
                  </a:lnTo>
                  <a:lnTo>
                    <a:pt x="60" y="137"/>
                  </a:lnTo>
                  <a:lnTo>
                    <a:pt x="68" y="142"/>
                  </a:lnTo>
                  <a:lnTo>
                    <a:pt x="73" y="145"/>
                  </a:lnTo>
                  <a:lnTo>
                    <a:pt x="83" y="150"/>
                  </a:lnTo>
                  <a:lnTo>
                    <a:pt x="88" y="152"/>
                  </a:lnTo>
                  <a:lnTo>
                    <a:pt x="95" y="155"/>
                  </a:lnTo>
                  <a:lnTo>
                    <a:pt x="103" y="157"/>
                  </a:lnTo>
                  <a:lnTo>
                    <a:pt x="110" y="162"/>
                  </a:lnTo>
                  <a:lnTo>
                    <a:pt x="115" y="167"/>
                  </a:lnTo>
                  <a:lnTo>
                    <a:pt x="123" y="170"/>
                  </a:lnTo>
                  <a:lnTo>
                    <a:pt x="130" y="172"/>
                  </a:lnTo>
                  <a:lnTo>
                    <a:pt x="137" y="177"/>
                  </a:lnTo>
                  <a:lnTo>
                    <a:pt x="142" y="180"/>
                  </a:lnTo>
                  <a:lnTo>
                    <a:pt x="150" y="182"/>
                  </a:lnTo>
                  <a:lnTo>
                    <a:pt x="157" y="187"/>
                  </a:lnTo>
                  <a:lnTo>
                    <a:pt x="162" y="190"/>
                  </a:lnTo>
                  <a:lnTo>
                    <a:pt x="170" y="192"/>
                  </a:lnTo>
                  <a:lnTo>
                    <a:pt x="177" y="197"/>
                  </a:lnTo>
                  <a:lnTo>
                    <a:pt x="182" y="200"/>
                  </a:lnTo>
                  <a:lnTo>
                    <a:pt x="192" y="202"/>
                  </a:lnTo>
                  <a:lnTo>
                    <a:pt x="197" y="207"/>
                  </a:lnTo>
                  <a:lnTo>
                    <a:pt x="205" y="210"/>
                  </a:lnTo>
                  <a:lnTo>
                    <a:pt x="212" y="212"/>
                  </a:lnTo>
                  <a:lnTo>
                    <a:pt x="217" y="217"/>
                  </a:lnTo>
                  <a:lnTo>
                    <a:pt x="225" y="220"/>
                  </a:lnTo>
                  <a:lnTo>
                    <a:pt x="232" y="222"/>
                  </a:lnTo>
                  <a:lnTo>
                    <a:pt x="237" y="227"/>
                  </a:lnTo>
                  <a:lnTo>
                    <a:pt x="245" y="230"/>
                  </a:lnTo>
                  <a:lnTo>
                    <a:pt x="252" y="232"/>
                  </a:lnTo>
                  <a:lnTo>
                    <a:pt x="257" y="237"/>
                  </a:lnTo>
                  <a:lnTo>
                    <a:pt x="265" y="240"/>
                  </a:lnTo>
                  <a:lnTo>
                    <a:pt x="272" y="242"/>
                  </a:lnTo>
                  <a:lnTo>
                    <a:pt x="280" y="247"/>
                  </a:lnTo>
                  <a:lnTo>
                    <a:pt x="287" y="249"/>
                  </a:lnTo>
                  <a:lnTo>
                    <a:pt x="292" y="252"/>
                  </a:lnTo>
                  <a:lnTo>
                    <a:pt x="299" y="257"/>
                  </a:lnTo>
                  <a:lnTo>
                    <a:pt x="307" y="259"/>
                  </a:lnTo>
                  <a:lnTo>
                    <a:pt x="312" y="262"/>
                  </a:lnTo>
                  <a:lnTo>
                    <a:pt x="319" y="267"/>
                  </a:lnTo>
                  <a:lnTo>
                    <a:pt x="327" y="269"/>
                  </a:lnTo>
                  <a:lnTo>
                    <a:pt x="334" y="272"/>
                  </a:lnTo>
                  <a:lnTo>
                    <a:pt x="342" y="277"/>
                  </a:lnTo>
                  <a:lnTo>
                    <a:pt x="347" y="279"/>
                  </a:lnTo>
                  <a:lnTo>
                    <a:pt x="354" y="282"/>
                  </a:lnTo>
                  <a:lnTo>
                    <a:pt x="362" y="287"/>
                  </a:lnTo>
                  <a:lnTo>
                    <a:pt x="367" y="289"/>
                  </a:lnTo>
                  <a:lnTo>
                    <a:pt x="374" y="292"/>
                  </a:lnTo>
                  <a:lnTo>
                    <a:pt x="382" y="297"/>
                  </a:lnTo>
                  <a:lnTo>
                    <a:pt x="387" y="299"/>
                  </a:lnTo>
                  <a:lnTo>
                    <a:pt x="397" y="302"/>
                  </a:lnTo>
                  <a:lnTo>
                    <a:pt x="402" y="307"/>
                  </a:lnTo>
                  <a:lnTo>
                    <a:pt x="409" y="309"/>
                  </a:lnTo>
                  <a:lnTo>
                    <a:pt x="417" y="312"/>
                  </a:lnTo>
                  <a:lnTo>
                    <a:pt x="422" y="317"/>
                  </a:lnTo>
                  <a:lnTo>
                    <a:pt x="429" y="319"/>
                  </a:lnTo>
                  <a:lnTo>
                    <a:pt x="437" y="322"/>
                  </a:lnTo>
                  <a:lnTo>
                    <a:pt x="439" y="324"/>
                  </a:lnTo>
                  <a:lnTo>
                    <a:pt x="441" y="327"/>
                  </a:lnTo>
                  <a:lnTo>
                    <a:pt x="446" y="329"/>
                  </a:lnTo>
                  <a:lnTo>
                    <a:pt x="451" y="332"/>
                  </a:lnTo>
                  <a:lnTo>
                    <a:pt x="456" y="337"/>
                  </a:lnTo>
                  <a:lnTo>
                    <a:pt x="461" y="339"/>
                  </a:lnTo>
                  <a:lnTo>
                    <a:pt x="466" y="342"/>
                  </a:lnTo>
                  <a:lnTo>
                    <a:pt x="469" y="342"/>
                  </a:lnTo>
                  <a:lnTo>
                    <a:pt x="474" y="347"/>
                  </a:lnTo>
                  <a:lnTo>
                    <a:pt x="476" y="347"/>
                  </a:lnTo>
                  <a:lnTo>
                    <a:pt x="481" y="349"/>
                  </a:lnTo>
                  <a:lnTo>
                    <a:pt x="486" y="352"/>
                  </a:lnTo>
                  <a:lnTo>
                    <a:pt x="491" y="354"/>
                  </a:lnTo>
                  <a:lnTo>
                    <a:pt x="496" y="357"/>
                  </a:lnTo>
                  <a:lnTo>
                    <a:pt x="501" y="359"/>
                  </a:lnTo>
                  <a:lnTo>
                    <a:pt x="506" y="362"/>
                  </a:lnTo>
                  <a:lnTo>
                    <a:pt x="514" y="362"/>
                  </a:lnTo>
                  <a:lnTo>
                    <a:pt x="521" y="364"/>
                  </a:lnTo>
                  <a:lnTo>
                    <a:pt x="526" y="367"/>
                  </a:lnTo>
                  <a:lnTo>
                    <a:pt x="531" y="369"/>
                  </a:lnTo>
                  <a:lnTo>
                    <a:pt x="539" y="372"/>
                  </a:lnTo>
                  <a:lnTo>
                    <a:pt x="546" y="372"/>
                  </a:lnTo>
                  <a:lnTo>
                    <a:pt x="551" y="374"/>
                  </a:lnTo>
                  <a:lnTo>
                    <a:pt x="561" y="377"/>
                  </a:lnTo>
                  <a:lnTo>
                    <a:pt x="566" y="377"/>
                  </a:lnTo>
                  <a:lnTo>
                    <a:pt x="576" y="377"/>
                  </a:lnTo>
                  <a:lnTo>
                    <a:pt x="581" y="377"/>
                  </a:lnTo>
                  <a:lnTo>
                    <a:pt x="589" y="379"/>
                  </a:lnTo>
                  <a:lnTo>
                    <a:pt x="596" y="382"/>
                  </a:lnTo>
                  <a:lnTo>
                    <a:pt x="606" y="379"/>
                  </a:lnTo>
                  <a:lnTo>
                    <a:pt x="611" y="379"/>
                  </a:lnTo>
                  <a:lnTo>
                    <a:pt x="621" y="379"/>
                  </a:lnTo>
                  <a:lnTo>
                    <a:pt x="628" y="379"/>
                  </a:lnTo>
                  <a:lnTo>
                    <a:pt x="636" y="377"/>
                  </a:lnTo>
                  <a:lnTo>
                    <a:pt x="646" y="377"/>
                  </a:lnTo>
                  <a:lnTo>
                    <a:pt x="653" y="377"/>
                  </a:lnTo>
                  <a:lnTo>
                    <a:pt x="663" y="377"/>
                  </a:lnTo>
                  <a:lnTo>
                    <a:pt x="671" y="372"/>
                  </a:lnTo>
                  <a:lnTo>
                    <a:pt x="681" y="372"/>
                  </a:lnTo>
                  <a:lnTo>
                    <a:pt x="688" y="367"/>
                  </a:lnTo>
                  <a:lnTo>
                    <a:pt x="698" y="367"/>
                  </a:lnTo>
                  <a:lnTo>
                    <a:pt x="706" y="362"/>
                  </a:lnTo>
                  <a:lnTo>
                    <a:pt x="716" y="359"/>
                  </a:lnTo>
                  <a:lnTo>
                    <a:pt x="726" y="354"/>
                  </a:lnTo>
                  <a:lnTo>
                    <a:pt x="736" y="352"/>
                  </a:lnTo>
                  <a:lnTo>
                    <a:pt x="743" y="344"/>
                  </a:lnTo>
                  <a:lnTo>
                    <a:pt x="751" y="339"/>
                  </a:lnTo>
                  <a:lnTo>
                    <a:pt x="760" y="334"/>
                  </a:lnTo>
                  <a:lnTo>
                    <a:pt x="770" y="327"/>
                  </a:lnTo>
                  <a:lnTo>
                    <a:pt x="780" y="322"/>
                  </a:lnTo>
                  <a:lnTo>
                    <a:pt x="790" y="314"/>
                  </a:lnTo>
                  <a:lnTo>
                    <a:pt x="800" y="307"/>
                  </a:lnTo>
                  <a:lnTo>
                    <a:pt x="808" y="299"/>
                  </a:lnTo>
                  <a:lnTo>
                    <a:pt x="818" y="289"/>
                  </a:lnTo>
                  <a:lnTo>
                    <a:pt x="828" y="282"/>
                  </a:lnTo>
                  <a:lnTo>
                    <a:pt x="835" y="272"/>
                  </a:lnTo>
                  <a:lnTo>
                    <a:pt x="845" y="262"/>
                  </a:lnTo>
                  <a:lnTo>
                    <a:pt x="845" y="259"/>
                  </a:lnTo>
                  <a:lnTo>
                    <a:pt x="848" y="257"/>
                  </a:lnTo>
                  <a:lnTo>
                    <a:pt x="850" y="254"/>
                  </a:lnTo>
                  <a:lnTo>
                    <a:pt x="855" y="252"/>
                  </a:lnTo>
                  <a:lnTo>
                    <a:pt x="858" y="245"/>
                  </a:lnTo>
                  <a:lnTo>
                    <a:pt x="865" y="240"/>
                  </a:lnTo>
                  <a:lnTo>
                    <a:pt x="865" y="235"/>
                  </a:lnTo>
                  <a:lnTo>
                    <a:pt x="870" y="232"/>
                  </a:lnTo>
                  <a:lnTo>
                    <a:pt x="873" y="227"/>
                  </a:lnTo>
                  <a:lnTo>
                    <a:pt x="875" y="225"/>
                  </a:lnTo>
                  <a:lnTo>
                    <a:pt x="878" y="220"/>
                  </a:lnTo>
                  <a:lnTo>
                    <a:pt x="880" y="215"/>
                  </a:lnTo>
                  <a:lnTo>
                    <a:pt x="885" y="212"/>
                  </a:lnTo>
                  <a:lnTo>
                    <a:pt x="890" y="207"/>
                  </a:lnTo>
                  <a:lnTo>
                    <a:pt x="893" y="202"/>
                  </a:lnTo>
                  <a:lnTo>
                    <a:pt x="898" y="197"/>
                  </a:lnTo>
                  <a:lnTo>
                    <a:pt x="900" y="192"/>
                  </a:lnTo>
                  <a:lnTo>
                    <a:pt x="905" y="187"/>
                  </a:lnTo>
                  <a:lnTo>
                    <a:pt x="910" y="182"/>
                  </a:lnTo>
                  <a:lnTo>
                    <a:pt x="912" y="177"/>
                  </a:lnTo>
                  <a:lnTo>
                    <a:pt x="917" y="172"/>
                  </a:lnTo>
                  <a:lnTo>
                    <a:pt x="922" y="167"/>
                  </a:lnTo>
                  <a:lnTo>
                    <a:pt x="925" y="160"/>
                  </a:lnTo>
                  <a:lnTo>
                    <a:pt x="930" y="155"/>
                  </a:lnTo>
                  <a:lnTo>
                    <a:pt x="935" y="150"/>
                  </a:lnTo>
                  <a:lnTo>
                    <a:pt x="940" y="145"/>
                  </a:lnTo>
                  <a:lnTo>
                    <a:pt x="945" y="137"/>
                  </a:lnTo>
                  <a:lnTo>
                    <a:pt x="947" y="132"/>
                  </a:lnTo>
                  <a:lnTo>
                    <a:pt x="952" y="127"/>
                  </a:lnTo>
                  <a:lnTo>
                    <a:pt x="955" y="122"/>
                  </a:lnTo>
                  <a:lnTo>
                    <a:pt x="960" y="117"/>
                  </a:lnTo>
                  <a:lnTo>
                    <a:pt x="965" y="112"/>
                  </a:lnTo>
                  <a:lnTo>
                    <a:pt x="970" y="107"/>
                  </a:lnTo>
                  <a:lnTo>
                    <a:pt x="975" y="103"/>
                  </a:lnTo>
                  <a:lnTo>
                    <a:pt x="977" y="98"/>
                  </a:lnTo>
                  <a:lnTo>
                    <a:pt x="980" y="93"/>
                  </a:lnTo>
                  <a:lnTo>
                    <a:pt x="985" y="88"/>
                  </a:lnTo>
                  <a:lnTo>
                    <a:pt x="990" y="83"/>
                  </a:lnTo>
                  <a:lnTo>
                    <a:pt x="992" y="78"/>
                  </a:lnTo>
                  <a:lnTo>
                    <a:pt x="995" y="73"/>
                  </a:lnTo>
                  <a:lnTo>
                    <a:pt x="1000" y="68"/>
                  </a:lnTo>
                  <a:lnTo>
                    <a:pt x="1005" y="65"/>
                  </a:lnTo>
                  <a:lnTo>
                    <a:pt x="1005" y="60"/>
                  </a:lnTo>
                  <a:lnTo>
                    <a:pt x="1010" y="58"/>
                  </a:lnTo>
                  <a:lnTo>
                    <a:pt x="1012" y="53"/>
                  </a:lnTo>
                  <a:lnTo>
                    <a:pt x="1015" y="50"/>
                  </a:lnTo>
                  <a:lnTo>
                    <a:pt x="1020" y="43"/>
                  </a:lnTo>
                  <a:lnTo>
                    <a:pt x="1025" y="38"/>
                  </a:lnTo>
                  <a:lnTo>
                    <a:pt x="1030" y="35"/>
                  </a:lnTo>
                  <a:lnTo>
                    <a:pt x="1030" y="33"/>
                  </a:lnTo>
                  <a:lnTo>
                    <a:pt x="1032" y="28"/>
                  </a:lnTo>
                  <a:lnTo>
                    <a:pt x="1035" y="28"/>
                  </a:lnTo>
                  <a:lnTo>
                    <a:pt x="995" y="0"/>
                  </a:lnTo>
                  <a:lnTo>
                    <a:pt x="810" y="232"/>
                  </a:lnTo>
                  <a:lnTo>
                    <a:pt x="800" y="237"/>
                  </a:lnTo>
                  <a:lnTo>
                    <a:pt x="793" y="247"/>
                  </a:lnTo>
                  <a:lnTo>
                    <a:pt x="785" y="254"/>
                  </a:lnTo>
                  <a:lnTo>
                    <a:pt x="778" y="262"/>
                  </a:lnTo>
                  <a:lnTo>
                    <a:pt x="770" y="267"/>
                  </a:lnTo>
                  <a:lnTo>
                    <a:pt x="763" y="274"/>
                  </a:lnTo>
                  <a:lnTo>
                    <a:pt x="755" y="282"/>
                  </a:lnTo>
                  <a:lnTo>
                    <a:pt x="746" y="287"/>
                  </a:lnTo>
                  <a:lnTo>
                    <a:pt x="738" y="292"/>
                  </a:lnTo>
                  <a:lnTo>
                    <a:pt x="731" y="297"/>
                  </a:lnTo>
                  <a:lnTo>
                    <a:pt x="723" y="302"/>
                  </a:lnTo>
                  <a:lnTo>
                    <a:pt x="716" y="307"/>
                  </a:lnTo>
                  <a:lnTo>
                    <a:pt x="708" y="309"/>
                  </a:lnTo>
                  <a:lnTo>
                    <a:pt x="701" y="312"/>
                  </a:lnTo>
                  <a:lnTo>
                    <a:pt x="693" y="317"/>
                  </a:lnTo>
                  <a:lnTo>
                    <a:pt x="686" y="319"/>
                  </a:lnTo>
                  <a:lnTo>
                    <a:pt x="678" y="322"/>
                  </a:lnTo>
                  <a:lnTo>
                    <a:pt x="671" y="324"/>
                  </a:lnTo>
                  <a:lnTo>
                    <a:pt x="663" y="327"/>
                  </a:lnTo>
                  <a:lnTo>
                    <a:pt x="656" y="327"/>
                  </a:lnTo>
                  <a:lnTo>
                    <a:pt x="648" y="329"/>
                  </a:lnTo>
                  <a:lnTo>
                    <a:pt x="641" y="332"/>
                  </a:lnTo>
                  <a:lnTo>
                    <a:pt x="636" y="332"/>
                  </a:lnTo>
                  <a:lnTo>
                    <a:pt x="628" y="332"/>
                  </a:lnTo>
                  <a:lnTo>
                    <a:pt x="621" y="332"/>
                  </a:lnTo>
                  <a:lnTo>
                    <a:pt x="616" y="332"/>
                  </a:lnTo>
                  <a:lnTo>
                    <a:pt x="608" y="332"/>
                  </a:lnTo>
                  <a:lnTo>
                    <a:pt x="601" y="332"/>
                  </a:lnTo>
                  <a:lnTo>
                    <a:pt x="596" y="332"/>
                  </a:lnTo>
                  <a:lnTo>
                    <a:pt x="589" y="332"/>
                  </a:lnTo>
                  <a:lnTo>
                    <a:pt x="584" y="332"/>
                  </a:lnTo>
                  <a:lnTo>
                    <a:pt x="579" y="332"/>
                  </a:lnTo>
                  <a:lnTo>
                    <a:pt x="571" y="332"/>
                  </a:lnTo>
                  <a:lnTo>
                    <a:pt x="566" y="329"/>
                  </a:lnTo>
                  <a:lnTo>
                    <a:pt x="561" y="327"/>
                  </a:lnTo>
                  <a:lnTo>
                    <a:pt x="556" y="327"/>
                  </a:lnTo>
                  <a:lnTo>
                    <a:pt x="549" y="324"/>
                  </a:lnTo>
                  <a:lnTo>
                    <a:pt x="544" y="322"/>
                  </a:lnTo>
                  <a:lnTo>
                    <a:pt x="539" y="322"/>
                  </a:lnTo>
                  <a:lnTo>
                    <a:pt x="534" y="319"/>
                  </a:lnTo>
                  <a:lnTo>
                    <a:pt x="526" y="317"/>
                  </a:lnTo>
                  <a:lnTo>
                    <a:pt x="524" y="317"/>
                  </a:lnTo>
                  <a:lnTo>
                    <a:pt x="519" y="314"/>
                  </a:lnTo>
                  <a:lnTo>
                    <a:pt x="514" y="312"/>
                  </a:lnTo>
                  <a:lnTo>
                    <a:pt x="511" y="312"/>
                  </a:lnTo>
                  <a:lnTo>
                    <a:pt x="506" y="309"/>
                  </a:lnTo>
                  <a:lnTo>
                    <a:pt x="501" y="307"/>
                  </a:lnTo>
                  <a:lnTo>
                    <a:pt x="499" y="307"/>
                  </a:lnTo>
                  <a:lnTo>
                    <a:pt x="496" y="304"/>
                  </a:lnTo>
                  <a:lnTo>
                    <a:pt x="491" y="302"/>
                  </a:lnTo>
                  <a:lnTo>
                    <a:pt x="489" y="299"/>
                  </a:lnTo>
                  <a:lnTo>
                    <a:pt x="486" y="297"/>
                  </a:lnTo>
                  <a:lnTo>
                    <a:pt x="481" y="294"/>
                  </a:lnTo>
                  <a:lnTo>
                    <a:pt x="476" y="292"/>
                  </a:lnTo>
                  <a:lnTo>
                    <a:pt x="471" y="289"/>
                  </a:lnTo>
                  <a:lnTo>
                    <a:pt x="469" y="287"/>
                  </a:lnTo>
                  <a:lnTo>
                    <a:pt x="466" y="287"/>
                  </a:lnTo>
                  <a:lnTo>
                    <a:pt x="459" y="282"/>
                  </a:lnTo>
                  <a:lnTo>
                    <a:pt x="451" y="277"/>
                  </a:lnTo>
                  <a:lnTo>
                    <a:pt x="446" y="274"/>
                  </a:lnTo>
                  <a:lnTo>
                    <a:pt x="437" y="272"/>
                  </a:lnTo>
                  <a:lnTo>
                    <a:pt x="432" y="267"/>
                  </a:lnTo>
                  <a:lnTo>
                    <a:pt x="424" y="264"/>
                  </a:lnTo>
                  <a:lnTo>
                    <a:pt x="417" y="262"/>
                  </a:lnTo>
                  <a:lnTo>
                    <a:pt x="412" y="257"/>
                  </a:lnTo>
                  <a:lnTo>
                    <a:pt x="402" y="254"/>
                  </a:lnTo>
                  <a:lnTo>
                    <a:pt x="397" y="252"/>
                  </a:lnTo>
                  <a:lnTo>
                    <a:pt x="389" y="247"/>
                  </a:lnTo>
                  <a:lnTo>
                    <a:pt x="382" y="245"/>
                  </a:lnTo>
                  <a:lnTo>
                    <a:pt x="377" y="240"/>
                  </a:lnTo>
                  <a:lnTo>
                    <a:pt x="367" y="237"/>
                  </a:lnTo>
                  <a:lnTo>
                    <a:pt x="362" y="235"/>
                  </a:lnTo>
                  <a:lnTo>
                    <a:pt x="354" y="232"/>
                  </a:lnTo>
                  <a:lnTo>
                    <a:pt x="347" y="227"/>
                  </a:lnTo>
                  <a:lnTo>
                    <a:pt x="342" y="222"/>
                  </a:lnTo>
                  <a:lnTo>
                    <a:pt x="332" y="222"/>
                  </a:lnTo>
                  <a:lnTo>
                    <a:pt x="327" y="217"/>
                  </a:lnTo>
                  <a:lnTo>
                    <a:pt x="319" y="212"/>
                  </a:lnTo>
                  <a:lnTo>
                    <a:pt x="312" y="210"/>
                  </a:lnTo>
                  <a:lnTo>
                    <a:pt x="307" y="207"/>
                  </a:lnTo>
                  <a:lnTo>
                    <a:pt x="299" y="202"/>
                  </a:lnTo>
                  <a:lnTo>
                    <a:pt x="292" y="200"/>
                  </a:lnTo>
                  <a:lnTo>
                    <a:pt x="285" y="197"/>
                  </a:lnTo>
                  <a:lnTo>
                    <a:pt x="277" y="192"/>
                  </a:lnTo>
                  <a:lnTo>
                    <a:pt x="272" y="190"/>
                  </a:lnTo>
                  <a:lnTo>
                    <a:pt x="262" y="187"/>
                  </a:lnTo>
                  <a:lnTo>
                    <a:pt x="257" y="182"/>
                  </a:lnTo>
                  <a:lnTo>
                    <a:pt x="250" y="180"/>
                  </a:lnTo>
                  <a:lnTo>
                    <a:pt x="242" y="177"/>
                  </a:lnTo>
                  <a:lnTo>
                    <a:pt x="237" y="172"/>
                  </a:lnTo>
                  <a:lnTo>
                    <a:pt x="230" y="170"/>
                  </a:lnTo>
                  <a:lnTo>
                    <a:pt x="222" y="167"/>
                  </a:lnTo>
                  <a:lnTo>
                    <a:pt x="215" y="162"/>
                  </a:lnTo>
                  <a:lnTo>
                    <a:pt x="207" y="157"/>
                  </a:lnTo>
                  <a:lnTo>
                    <a:pt x="202" y="155"/>
                  </a:lnTo>
                  <a:lnTo>
                    <a:pt x="192" y="152"/>
                  </a:lnTo>
                  <a:lnTo>
                    <a:pt x="187" y="150"/>
                  </a:lnTo>
                  <a:lnTo>
                    <a:pt x="180" y="145"/>
                  </a:lnTo>
                  <a:lnTo>
                    <a:pt x="172" y="142"/>
                  </a:lnTo>
                  <a:lnTo>
                    <a:pt x="165" y="137"/>
                  </a:lnTo>
                  <a:lnTo>
                    <a:pt x="160" y="135"/>
                  </a:lnTo>
                  <a:lnTo>
                    <a:pt x="152" y="132"/>
                  </a:lnTo>
                  <a:lnTo>
                    <a:pt x="145" y="127"/>
                  </a:lnTo>
                  <a:lnTo>
                    <a:pt x="137" y="125"/>
                  </a:lnTo>
                  <a:lnTo>
                    <a:pt x="132" y="122"/>
                  </a:lnTo>
                  <a:lnTo>
                    <a:pt x="123" y="117"/>
                  </a:lnTo>
                  <a:lnTo>
                    <a:pt x="118" y="115"/>
                  </a:lnTo>
                  <a:lnTo>
                    <a:pt x="110" y="112"/>
                  </a:lnTo>
                  <a:lnTo>
                    <a:pt x="103" y="107"/>
                  </a:lnTo>
                  <a:lnTo>
                    <a:pt x="98" y="105"/>
                  </a:lnTo>
                  <a:lnTo>
                    <a:pt x="90" y="103"/>
                  </a:lnTo>
                  <a:lnTo>
                    <a:pt x="83" y="98"/>
                  </a:lnTo>
                  <a:lnTo>
                    <a:pt x="78" y="95"/>
                  </a:lnTo>
                  <a:lnTo>
                    <a:pt x="68" y="93"/>
                  </a:lnTo>
                  <a:lnTo>
                    <a:pt x="63" y="88"/>
                  </a:lnTo>
                  <a:lnTo>
                    <a:pt x="55" y="85"/>
                  </a:lnTo>
                  <a:lnTo>
                    <a:pt x="48" y="83"/>
                  </a:lnTo>
                  <a:lnTo>
                    <a:pt x="43" y="78"/>
                  </a:lnTo>
                  <a:lnTo>
                    <a:pt x="35" y="73"/>
                  </a:lnTo>
                  <a:lnTo>
                    <a:pt x="28" y="73"/>
                  </a:lnTo>
                  <a:lnTo>
                    <a:pt x="23" y="68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30"/>
            <p:cNvSpPr>
              <a:spLocks/>
            </p:cNvSpPr>
            <p:nvPr/>
          </p:nvSpPr>
          <p:spPr bwMode="auto">
            <a:xfrm>
              <a:off x="309" y="1444"/>
              <a:ext cx="180" cy="276"/>
            </a:xfrm>
            <a:custGeom>
              <a:avLst/>
              <a:gdLst>
                <a:gd name="T0" fmla="*/ 160 w 180"/>
                <a:gd name="T1" fmla="*/ 44 h 276"/>
                <a:gd name="T2" fmla="*/ 145 w 180"/>
                <a:gd name="T3" fmla="*/ 37 h 276"/>
                <a:gd name="T4" fmla="*/ 125 w 180"/>
                <a:gd name="T5" fmla="*/ 37 h 276"/>
                <a:gd name="T6" fmla="*/ 115 w 180"/>
                <a:gd name="T7" fmla="*/ 87 h 276"/>
                <a:gd name="T8" fmla="*/ 130 w 180"/>
                <a:gd name="T9" fmla="*/ 84 h 276"/>
                <a:gd name="T10" fmla="*/ 135 w 180"/>
                <a:gd name="T11" fmla="*/ 89 h 276"/>
                <a:gd name="T12" fmla="*/ 130 w 180"/>
                <a:gd name="T13" fmla="*/ 107 h 276"/>
                <a:gd name="T14" fmla="*/ 35 w 180"/>
                <a:gd name="T15" fmla="*/ 52 h 276"/>
                <a:gd name="T16" fmla="*/ 50 w 180"/>
                <a:gd name="T17" fmla="*/ 54 h 276"/>
                <a:gd name="T18" fmla="*/ 63 w 180"/>
                <a:gd name="T19" fmla="*/ 64 h 276"/>
                <a:gd name="T20" fmla="*/ 65 w 180"/>
                <a:gd name="T21" fmla="*/ 77 h 276"/>
                <a:gd name="T22" fmla="*/ 75 w 180"/>
                <a:gd name="T23" fmla="*/ 82 h 276"/>
                <a:gd name="T24" fmla="*/ 95 w 180"/>
                <a:gd name="T25" fmla="*/ 77 h 276"/>
                <a:gd name="T26" fmla="*/ 110 w 180"/>
                <a:gd name="T27" fmla="*/ 72 h 276"/>
                <a:gd name="T28" fmla="*/ 110 w 180"/>
                <a:gd name="T29" fmla="*/ 67 h 276"/>
                <a:gd name="T30" fmla="*/ 108 w 180"/>
                <a:gd name="T31" fmla="*/ 49 h 276"/>
                <a:gd name="T32" fmla="*/ 100 w 180"/>
                <a:gd name="T33" fmla="*/ 30 h 276"/>
                <a:gd name="T34" fmla="*/ 88 w 180"/>
                <a:gd name="T35" fmla="*/ 12 h 276"/>
                <a:gd name="T36" fmla="*/ 70 w 180"/>
                <a:gd name="T37" fmla="*/ 2 h 276"/>
                <a:gd name="T38" fmla="*/ 53 w 180"/>
                <a:gd name="T39" fmla="*/ 0 h 276"/>
                <a:gd name="T40" fmla="*/ 35 w 180"/>
                <a:gd name="T41" fmla="*/ 5 h 276"/>
                <a:gd name="T42" fmla="*/ 15 w 180"/>
                <a:gd name="T43" fmla="*/ 15 h 276"/>
                <a:gd name="T44" fmla="*/ 3 w 180"/>
                <a:gd name="T45" fmla="*/ 32 h 276"/>
                <a:gd name="T46" fmla="*/ 3 w 180"/>
                <a:gd name="T47" fmla="*/ 47 h 276"/>
                <a:gd name="T48" fmla="*/ 3 w 180"/>
                <a:gd name="T49" fmla="*/ 62 h 276"/>
                <a:gd name="T50" fmla="*/ 3 w 180"/>
                <a:gd name="T51" fmla="*/ 77 h 276"/>
                <a:gd name="T52" fmla="*/ 3 w 180"/>
                <a:gd name="T53" fmla="*/ 92 h 276"/>
                <a:gd name="T54" fmla="*/ 0 w 180"/>
                <a:gd name="T55" fmla="*/ 107 h 276"/>
                <a:gd name="T56" fmla="*/ 0 w 180"/>
                <a:gd name="T57" fmla="*/ 124 h 276"/>
                <a:gd name="T58" fmla="*/ 0 w 180"/>
                <a:gd name="T59" fmla="*/ 142 h 276"/>
                <a:gd name="T60" fmla="*/ 0 w 180"/>
                <a:gd name="T61" fmla="*/ 157 h 276"/>
                <a:gd name="T62" fmla="*/ 0 w 180"/>
                <a:gd name="T63" fmla="*/ 171 h 276"/>
                <a:gd name="T64" fmla="*/ 0 w 180"/>
                <a:gd name="T65" fmla="*/ 186 h 276"/>
                <a:gd name="T66" fmla="*/ 0 w 180"/>
                <a:gd name="T67" fmla="*/ 201 h 276"/>
                <a:gd name="T68" fmla="*/ 0 w 180"/>
                <a:gd name="T69" fmla="*/ 219 h 276"/>
                <a:gd name="T70" fmla="*/ 0 w 180"/>
                <a:gd name="T71" fmla="*/ 234 h 276"/>
                <a:gd name="T72" fmla="*/ 0 w 180"/>
                <a:gd name="T73" fmla="*/ 251 h 276"/>
                <a:gd name="T74" fmla="*/ 0 w 180"/>
                <a:gd name="T75" fmla="*/ 266 h 276"/>
                <a:gd name="T76" fmla="*/ 10 w 180"/>
                <a:gd name="T77" fmla="*/ 266 h 276"/>
                <a:gd name="T78" fmla="*/ 30 w 180"/>
                <a:gd name="T79" fmla="*/ 251 h 276"/>
                <a:gd name="T80" fmla="*/ 50 w 180"/>
                <a:gd name="T81" fmla="*/ 236 h 276"/>
                <a:gd name="T82" fmla="*/ 70 w 180"/>
                <a:gd name="T83" fmla="*/ 221 h 276"/>
                <a:gd name="T84" fmla="*/ 90 w 180"/>
                <a:gd name="T85" fmla="*/ 206 h 276"/>
                <a:gd name="T86" fmla="*/ 110 w 180"/>
                <a:gd name="T87" fmla="*/ 191 h 276"/>
                <a:gd name="T88" fmla="*/ 130 w 180"/>
                <a:gd name="T89" fmla="*/ 176 h 276"/>
                <a:gd name="T90" fmla="*/ 150 w 180"/>
                <a:gd name="T91" fmla="*/ 162 h 276"/>
                <a:gd name="T92" fmla="*/ 167 w 180"/>
                <a:gd name="T93" fmla="*/ 147 h 276"/>
                <a:gd name="T94" fmla="*/ 172 w 180"/>
                <a:gd name="T95" fmla="*/ 132 h 276"/>
                <a:gd name="T96" fmla="*/ 180 w 180"/>
                <a:gd name="T97" fmla="*/ 109 h 276"/>
                <a:gd name="T98" fmla="*/ 180 w 180"/>
                <a:gd name="T99" fmla="*/ 94 h 276"/>
                <a:gd name="T100" fmla="*/ 177 w 180"/>
                <a:gd name="T101" fmla="*/ 67 h 27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80" h="276">
                  <a:moveTo>
                    <a:pt x="172" y="57"/>
                  </a:moveTo>
                  <a:lnTo>
                    <a:pt x="167" y="49"/>
                  </a:lnTo>
                  <a:lnTo>
                    <a:pt x="162" y="47"/>
                  </a:lnTo>
                  <a:lnTo>
                    <a:pt x="160" y="44"/>
                  </a:lnTo>
                  <a:lnTo>
                    <a:pt x="157" y="42"/>
                  </a:lnTo>
                  <a:lnTo>
                    <a:pt x="155" y="42"/>
                  </a:lnTo>
                  <a:lnTo>
                    <a:pt x="150" y="39"/>
                  </a:lnTo>
                  <a:lnTo>
                    <a:pt x="145" y="37"/>
                  </a:lnTo>
                  <a:lnTo>
                    <a:pt x="140" y="37"/>
                  </a:lnTo>
                  <a:lnTo>
                    <a:pt x="135" y="37"/>
                  </a:lnTo>
                  <a:lnTo>
                    <a:pt x="133" y="37"/>
                  </a:lnTo>
                  <a:lnTo>
                    <a:pt x="125" y="37"/>
                  </a:lnTo>
                  <a:lnTo>
                    <a:pt x="120" y="37"/>
                  </a:lnTo>
                  <a:lnTo>
                    <a:pt x="113" y="37"/>
                  </a:lnTo>
                  <a:lnTo>
                    <a:pt x="108" y="37"/>
                  </a:lnTo>
                  <a:lnTo>
                    <a:pt x="115" y="87"/>
                  </a:lnTo>
                  <a:lnTo>
                    <a:pt x="120" y="84"/>
                  </a:lnTo>
                  <a:lnTo>
                    <a:pt x="125" y="84"/>
                  </a:lnTo>
                  <a:lnTo>
                    <a:pt x="130" y="84"/>
                  </a:lnTo>
                  <a:lnTo>
                    <a:pt x="133" y="84"/>
                  </a:lnTo>
                  <a:lnTo>
                    <a:pt x="135" y="84"/>
                  </a:lnTo>
                  <a:lnTo>
                    <a:pt x="135" y="87"/>
                  </a:lnTo>
                  <a:lnTo>
                    <a:pt x="135" y="89"/>
                  </a:lnTo>
                  <a:lnTo>
                    <a:pt x="133" y="92"/>
                  </a:lnTo>
                  <a:lnTo>
                    <a:pt x="133" y="97"/>
                  </a:lnTo>
                  <a:lnTo>
                    <a:pt x="133" y="102"/>
                  </a:lnTo>
                  <a:lnTo>
                    <a:pt x="130" y="107"/>
                  </a:lnTo>
                  <a:lnTo>
                    <a:pt x="130" y="114"/>
                  </a:lnTo>
                  <a:lnTo>
                    <a:pt x="125" y="122"/>
                  </a:lnTo>
                  <a:lnTo>
                    <a:pt x="35" y="199"/>
                  </a:lnTo>
                  <a:lnTo>
                    <a:pt x="35" y="52"/>
                  </a:lnTo>
                  <a:lnTo>
                    <a:pt x="38" y="52"/>
                  </a:lnTo>
                  <a:lnTo>
                    <a:pt x="40" y="52"/>
                  </a:lnTo>
                  <a:lnTo>
                    <a:pt x="45" y="52"/>
                  </a:lnTo>
                  <a:lnTo>
                    <a:pt x="50" y="54"/>
                  </a:lnTo>
                  <a:lnTo>
                    <a:pt x="55" y="57"/>
                  </a:lnTo>
                  <a:lnTo>
                    <a:pt x="60" y="59"/>
                  </a:lnTo>
                  <a:lnTo>
                    <a:pt x="60" y="62"/>
                  </a:lnTo>
                  <a:lnTo>
                    <a:pt x="63" y="64"/>
                  </a:lnTo>
                  <a:lnTo>
                    <a:pt x="63" y="67"/>
                  </a:lnTo>
                  <a:lnTo>
                    <a:pt x="63" y="72"/>
                  </a:lnTo>
                  <a:lnTo>
                    <a:pt x="63" y="74"/>
                  </a:lnTo>
                  <a:lnTo>
                    <a:pt x="65" y="77"/>
                  </a:lnTo>
                  <a:lnTo>
                    <a:pt x="70" y="82"/>
                  </a:lnTo>
                  <a:lnTo>
                    <a:pt x="73" y="82"/>
                  </a:lnTo>
                  <a:lnTo>
                    <a:pt x="75" y="82"/>
                  </a:lnTo>
                  <a:lnTo>
                    <a:pt x="80" y="79"/>
                  </a:lnTo>
                  <a:lnTo>
                    <a:pt x="85" y="79"/>
                  </a:lnTo>
                  <a:lnTo>
                    <a:pt x="90" y="77"/>
                  </a:lnTo>
                  <a:lnTo>
                    <a:pt x="95" y="77"/>
                  </a:lnTo>
                  <a:lnTo>
                    <a:pt x="100" y="77"/>
                  </a:lnTo>
                  <a:lnTo>
                    <a:pt x="103" y="74"/>
                  </a:lnTo>
                  <a:lnTo>
                    <a:pt x="105" y="72"/>
                  </a:lnTo>
                  <a:lnTo>
                    <a:pt x="110" y="72"/>
                  </a:lnTo>
                  <a:lnTo>
                    <a:pt x="110" y="69"/>
                  </a:lnTo>
                  <a:lnTo>
                    <a:pt x="110" y="67"/>
                  </a:lnTo>
                  <a:lnTo>
                    <a:pt x="110" y="62"/>
                  </a:lnTo>
                  <a:lnTo>
                    <a:pt x="110" y="57"/>
                  </a:lnTo>
                  <a:lnTo>
                    <a:pt x="110" y="54"/>
                  </a:lnTo>
                  <a:lnTo>
                    <a:pt x="108" y="49"/>
                  </a:lnTo>
                  <a:lnTo>
                    <a:pt x="108" y="44"/>
                  </a:lnTo>
                  <a:lnTo>
                    <a:pt x="105" y="39"/>
                  </a:lnTo>
                  <a:lnTo>
                    <a:pt x="105" y="34"/>
                  </a:lnTo>
                  <a:lnTo>
                    <a:pt x="100" y="30"/>
                  </a:lnTo>
                  <a:lnTo>
                    <a:pt x="100" y="25"/>
                  </a:lnTo>
                  <a:lnTo>
                    <a:pt x="95" y="20"/>
                  </a:lnTo>
                  <a:lnTo>
                    <a:pt x="90" y="15"/>
                  </a:lnTo>
                  <a:lnTo>
                    <a:pt x="88" y="12"/>
                  </a:lnTo>
                  <a:lnTo>
                    <a:pt x="83" y="7"/>
                  </a:lnTo>
                  <a:lnTo>
                    <a:pt x="78" y="5"/>
                  </a:lnTo>
                  <a:lnTo>
                    <a:pt x="75" y="2"/>
                  </a:lnTo>
                  <a:lnTo>
                    <a:pt x="70" y="2"/>
                  </a:lnTo>
                  <a:lnTo>
                    <a:pt x="65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3" y="0"/>
                  </a:lnTo>
                  <a:lnTo>
                    <a:pt x="48" y="0"/>
                  </a:lnTo>
                  <a:lnTo>
                    <a:pt x="43" y="2"/>
                  </a:lnTo>
                  <a:lnTo>
                    <a:pt x="38" y="2"/>
                  </a:lnTo>
                  <a:lnTo>
                    <a:pt x="35" y="5"/>
                  </a:lnTo>
                  <a:lnTo>
                    <a:pt x="28" y="7"/>
                  </a:lnTo>
                  <a:lnTo>
                    <a:pt x="25" y="7"/>
                  </a:lnTo>
                  <a:lnTo>
                    <a:pt x="20" y="12"/>
                  </a:lnTo>
                  <a:lnTo>
                    <a:pt x="15" y="15"/>
                  </a:lnTo>
                  <a:lnTo>
                    <a:pt x="10" y="20"/>
                  </a:lnTo>
                  <a:lnTo>
                    <a:pt x="5" y="22"/>
                  </a:lnTo>
                  <a:lnTo>
                    <a:pt x="3" y="27"/>
                  </a:lnTo>
                  <a:lnTo>
                    <a:pt x="3" y="32"/>
                  </a:lnTo>
                  <a:lnTo>
                    <a:pt x="3" y="34"/>
                  </a:lnTo>
                  <a:lnTo>
                    <a:pt x="3" y="39"/>
                  </a:lnTo>
                  <a:lnTo>
                    <a:pt x="3" y="42"/>
                  </a:lnTo>
                  <a:lnTo>
                    <a:pt x="3" y="47"/>
                  </a:lnTo>
                  <a:lnTo>
                    <a:pt x="3" y="49"/>
                  </a:lnTo>
                  <a:lnTo>
                    <a:pt x="3" y="54"/>
                  </a:lnTo>
                  <a:lnTo>
                    <a:pt x="3" y="57"/>
                  </a:lnTo>
                  <a:lnTo>
                    <a:pt x="3" y="62"/>
                  </a:lnTo>
                  <a:lnTo>
                    <a:pt x="3" y="67"/>
                  </a:lnTo>
                  <a:lnTo>
                    <a:pt x="3" y="69"/>
                  </a:lnTo>
                  <a:lnTo>
                    <a:pt x="3" y="72"/>
                  </a:lnTo>
                  <a:lnTo>
                    <a:pt x="3" y="77"/>
                  </a:lnTo>
                  <a:lnTo>
                    <a:pt x="3" y="82"/>
                  </a:lnTo>
                  <a:lnTo>
                    <a:pt x="3" y="84"/>
                  </a:lnTo>
                  <a:lnTo>
                    <a:pt x="3" y="89"/>
                  </a:lnTo>
                  <a:lnTo>
                    <a:pt x="3" y="92"/>
                  </a:lnTo>
                  <a:lnTo>
                    <a:pt x="3" y="97"/>
                  </a:lnTo>
                  <a:lnTo>
                    <a:pt x="3" y="102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2"/>
                  </a:lnTo>
                  <a:lnTo>
                    <a:pt x="0" y="117"/>
                  </a:lnTo>
                  <a:lnTo>
                    <a:pt x="0" y="122"/>
                  </a:lnTo>
                  <a:lnTo>
                    <a:pt x="0" y="124"/>
                  </a:lnTo>
                  <a:lnTo>
                    <a:pt x="0" y="127"/>
                  </a:lnTo>
                  <a:lnTo>
                    <a:pt x="0" y="132"/>
                  </a:lnTo>
                  <a:lnTo>
                    <a:pt x="0" y="137"/>
                  </a:lnTo>
                  <a:lnTo>
                    <a:pt x="0" y="142"/>
                  </a:lnTo>
                  <a:lnTo>
                    <a:pt x="0" y="144"/>
                  </a:lnTo>
                  <a:lnTo>
                    <a:pt x="0" y="149"/>
                  </a:lnTo>
                  <a:lnTo>
                    <a:pt x="0" y="152"/>
                  </a:lnTo>
                  <a:lnTo>
                    <a:pt x="0" y="157"/>
                  </a:lnTo>
                  <a:lnTo>
                    <a:pt x="0" y="162"/>
                  </a:lnTo>
                  <a:lnTo>
                    <a:pt x="0" y="164"/>
                  </a:lnTo>
                  <a:lnTo>
                    <a:pt x="0" y="167"/>
                  </a:lnTo>
                  <a:lnTo>
                    <a:pt x="0" y="171"/>
                  </a:lnTo>
                  <a:lnTo>
                    <a:pt x="0" y="176"/>
                  </a:lnTo>
                  <a:lnTo>
                    <a:pt x="0" y="179"/>
                  </a:lnTo>
                  <a:lnTo>
                    <a:pt x="0" y="181"/>
                  </a:lnTo>
                  <a:lnTo>
                    <a:pt x="0" y="186"/>
                  </a:lnTo>
                  <a:lnTo>
                    <a:pt x="0" y="191"/>
                  </a:lnTo>
                  <a:lnTo>
                    <a:pt x="0" y="196"/>
                  </a:lnTo>
                  <a:lnTo>
                    <a:pt x="0" y="199"/>
                  </a:lnTo>
                  <a:lnTo>
                    <a:pt x="0" y="201"/>
                  </a:lnTo>
                  <a:lnTo>
                    <a:pt x="0" y="206"/>
                  </a:lnTo>
                  <a:lnTo>
                    <a:pt x="0" y="211"/>
                  </a:lnTo>
                  <a:lnTo>
                    <a:pt x="0" y="216"/>
                  </a:lnTo>
                  <a:lnTo>
                    <a:pt x="0" y="219"/>
                  </a:lnTo>
                  <a:lnTo>
                    <a:pt x="0" y="221"/>
                  </a:lnTo>
                  <a:lnTo>
                    <a:pt x="0" y="226"/>
                  </a:lnTo>
                  <a:lnTo>
                    <a:pt x="0" y="231"/>
                  </a:lnTo>
                  <a:lnTo>
                    <a:pt x="0" y="234"/>
                  </a:lnTo>
                  <a:lnTo>
                    <a:pt x="0" y="239"/>
                  </a:lnTo>
                  <a:lnTo>
                    <a:pt x="0" y="241"/>
                  </a:lnTo>
                  <a:lnTo>
                    <a:pt x="0" y="246"/>
                  </a:lnTo>
                  <a:lnTo>
                    <a:pt x="0" y="251"/>
                  </a:lnTo>
                  <a:lnTo>
                    <a:pt x="0" y="254"/>
                  </a:lnTo>
                  <a:lnTo>
                    <a:pt x="0" y="259"/>
                  </a:lnTo>
                  <a:lnTo>
                    <a:pt x="0" y="261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0" y="276"/>
                  </a:lnTo>
                  <a:lnTo>
                    <a:pt x="5" y="271"/>
                  </a:lnTo>
                  <a:lnTo>
                    <a:pt x="10" y="266"/>
                  </a:lnTo>
                  <a:lnTo>
                    <a:pt x="15" y="264"/>
                  </a:lnTo>
                  <a:lnTo>
                    <a:pt x="20" y="259"/>
                  </a:lnTo>
                  <a:lnTo>
                    <a:pt x="25" y="256"/>
                  </a:lnTo>
                  <a:lnTo>
                    <a:pt x="30" y="251"/>
                  </a:lnTo>
                  <a:lnTo>
                    <a:pt x="35" y="246"/>
                  </a:lnTo>
                  <a:lnTo>
                    <a:pt x="40" y="244"/>
                  </a:lnTo>
                  <a:lnTo>
                    <a:pt x="45" y="241"/>
                  </a:lnTo>
                  <a:lnTo>
                    <a:pt x="50" y="236"/>
                  </a:lnTo>
                  <a:lnTo>
                    <a:pt x="55" y="231"/>
                  </a:lnTo>
                  <a:lnTo>
                    <a:pt x="60" y="229"/>
                  </a:lnTo>
                  <a:lnTo>
                    <a:pt x="65" y="226"/>
                  </a:lnTo>
                  <a:lnTo>
                    <a:pt x="70" y="221"/>
                  </a:lnTo>
                  <a:lnTo>
                    <a:pt x="75" y="216"/>
                  </a:lnTo>
                  <a:lnTo>
                    <a:pt x="80" y="214"/>
                  </a:lnTo>
                  <a:lnTo>
                    <a:pt x="85" y="211"/>
                  </a:lnTo>
                  <a:lnTo>
                    <a:pt x="90" y="206"/>
                  </a:lnTo>
                  <a:lnTo>
                    <a:pt x="95" y="201"/>
                  </a:lnTo>
                  <a:lnTo>
                    <a:pt x="100" y="199"/>
                  </a:lnTo>
                  <a:lnTo>
                    <a:pt x="105" y="194"/>
                  </a:lnTo>
                  <a:lnTo>
                    <a:pt x="110" y="191"/>
                  </a:lnTo>
                  <a:lnTo>
                    <a:pt x="115" y="186"/>
                  </a:lnTo>
                  <a:lnTo>
                    <a:pt x="120" y="181"/>
                  </a:lnTo>
                  <a:lnTo>
                    <a:pt x="125" y="179"/>
                  </a:lnTo>
                  <a:lnTo>
                    <a:pt x="130" y="176"/>
                  </a:lnTo>
                  <a:lnTo>
                    <a:pt x="135" y="171"/>
                  </a:lnTo>
                  <a:lnTo>
                    <a:pt x="140" y="167"/>
                  </a:lnTo>
                  <a:lnTo>
                    <a:pt x="145" y="164"/>
                  </a:lnTo>
                  <a:lnTo>
                    <a:pt x="150" y="162"/>
                  </a:lnTo>
                  <a:lnTo>
                    <a:pt x="155" y="157"/>
                  </a:lnTo>
                  <a:lnTo>
                    <a:pt x="160" y="154"/>
                  </a:lnTo>
                  <a:lnTo>
                    <a:pt x="165" y="152"/>
                  </a:lnTo>
                  <a:lnTo>
                    <a:pt x="167" y="147"/>
                  </a:lnTo>
                  <a:lnTo>
                    <a:pt x="167" y="142"/>
                  </a:lnTo>
                  <a:lnTo>
                    <a:pt x="170" y="139"/>
                  </a:lnTo>
                  <a:lnTo>
                    <a:pt x="170" y="137"/>
                  </a:lnTo>
                  <a:lnTo>
                    <a:pt x="172" y="132"/>
                  </a:lnTo>
                  <a:lnTo>
                    <a:pt x="175" y="127"/>
                  </a:lnTo>
                  <a:lnTo>
                    <a:pt x="175" y="122"/>
                  </a:lnTo>
                  <a:lnTo>
                    <a:pt x="177" y="114"/>
                  </a:lnTo>
                  <a:lnTo>
                    <a:pt x="180" y="109"/>
                  </a:lnTo>
                  <a:lnTo>
                    <a:pt x="180" y="104"/>
                  </a:lnTo>
                  <a:lnTo>
                    <a:pt x="180" y="102"/>
                  </a:lnTo>
                  <a:lnTo>
                    <a:pt x="180" y="97"/>
                  </a:lnTo>
                  <a:lnTo>
                    <a:pt x="180" y="94"/>
                  </a:lnTo>
                  <a:lnTo>
                    <a:pt x="180" y="87"/>
                  </a:lnTo>
                  <a:lnTo>
                    <a:pt x="180" y="82"/>
                  </a:lnTo>
                  <a:lnTo>
                    <a:pt x="180" y="74"/>
                  </a:lnTo>
                  <a:lnTo>
                    <a:pt x="177" y="67"/>
                  </a:lnTo>
                  <a:lnTo>
                    <a:pt x="175" y="62"/>
                  </a:lnTo>
                  <a:lnTo>
                    <a:pt x="17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31"/>
            <p:cNvSpPr>
              <a:spLocks/>
            </p:cNvSpPr>
            <p:nvPr/>
          </p:nvSpPr>
          <p:spPr bwMode="auto">
            <a:xfrm>
              <a:off x="379" y="2084"/>
              <a:ext cx="915" cy="939"/>
            </a:xfrm>
            <a:custGeom>
              <a:avLst/>
              <a:gdLst>
                <a:gd name="T0" fmla="*/ 60 w 915"/>
                <a:gd name="T1" fmla="*/ 30 h 939"/>
                <a:gd name="T2" fmla="*/ 20 w 915"/>
                <a:gd name="T3" fmla="*/ 62 h 939"/>
                <a:gd name="T4" fmla="*/ 5 w 915"/>
                <a:gd name="T5" fmla="*/ 97 h 939"/>
                <a:gd name="T6" fmla="*/ 0 w 915"/>
                <a:gd name="T7" fmla="*/ 142 h 939"/>
                <a:gd name="T8" fmla="*/ 10 w 915"/>
                <a:gd name="T9" fmla="*/ 197 h 939"/>
                <a:gd name="T10" fmla="*/ 20 w 915"/>
                <a:gd name="T11" fmla="*/ 234 h 939"/>
                <a:gd name="T12" fmla="*/ 40 w 915"/>
                <a:gd name="T13" fmla="*/ 301 h 939"/>
                <a:gd name="T14" fmla="*/ 75 w 915"/>
                <a:gd name="T15" fmla="*/ 408 h 939"/>
                <a:gd name="T16" fmla="*/ 120 w 915"/>
                <a:gd name="T17" fmla="*/ 538 h 939"/>
                <a:gd name="T18" fmla="*/ 160 w 915"/>
                <a:gd name="T19" fmla="*/ 667 h 939"/>
                <a:gd name="T20" fmla="*/ 195 w 915"/>
                <a:gd name="T21" fmla="*/ 775 h 939"/>
                <a:gd name="T22" fmla="*/ 217 w 915"/>
                <a:gd name="T23" fmla="*/ 842 h 939"/>
                <a:gd name="T24" fmla="*/ 239 w 915"/>
                <a:gd name="T25" fmla="*/ 892 h 939"/>
                <a:gd name="T26" fmla="*/ 279 w 915"/>
                <a:gd name="T27" fmla="*/ 922 h 939"/>
                <a:gd name="T28" fmla="*/ 317 w 915"/>
                <a:gd name="T29" fmla="*/ 934 h 939"/>
                <a:gd name="T30" fmla="*/ 369 w 915"/>
                <a:gd name="T31" fmla="*/ 937 h 939"/>
                <a:gd name="T32" fmla="*/ 409 w 915"/>
                <a:gd name="T33" fmla="*/ 932 h 939"/>
                <a:gd name="T34" fmla="*/ 469 w 915"/>
                <a:gd name="T35" fmla="*/ 912 h 939"/>
                <a:gd name="T36" fmla="*/ 548 w 915"/>
                <a:gd name="T37" fmla="*/ 884 h 939"/>
                <a:gd name="T38" fmla="*/ 638 w 915"/>
                <a:gd name="T39" fmla="*/ 852 h 939"/>
                <a:gd name="T40" fmla="*/ 728 w 915"/>
                <a:gd name="T41" fmla="*/ 817 h 939"/>
                <a:gd name="T42" fmla="*/ 808 w 915"/>
                <a:gd name="T43" fmla="*/ 780 h 939"/>
                <a:gd name="T44" fmla="*/ 865 w 915"/>
                <a:gd name="T45" fmla="*/ 742 h 939"/>
                <a:gd name="T46" fmla="*/ 892 w 915"/>
                <a:gd name="T47" fmla="*/ 707 h 939"/>
                <a:gd name="T48" fmla="*/ 907 w 915"/>
                <a:gd name="T49" fmla="*/ 675 h 939"/>
                <a:gd name="T50" fmla="*/ 912 w 915"/>
                <a:gd name="T51" fmla="*/ 643 h 939"/>
                <a:gd name="T52" fmla="*/ 912 w 915"/>
                <a:gd name="T53" fmla="*/ 605 h 939"/>
                <a:gd name="T54" fmla="*/ 907 w 915"/>
                <a:gd name="T55" fmla="*/ 568 h 939"/>
                <a:gd name="T56" fmla="*/ 895 w 915"/>
                <a:gd name="T57" fmla="*/ 520 h 939"/>
                <a:gd name="T58" fmla="*/ 877 w 915"/>
                <a:gd name="T59" fmla="*/ 466 h 939"/>
                <a:gd name="T60" fmla="*/ 853 w 915"/>
                <a:gd name="T61" fmla="*/ 398 h 939"/>
                <a:gd name="T62" fmla="*/ 825 w 915"/>
                <a:gd name="T63" fmla="*/ 324 h 939"/>
                <a:gd name="T64" fmla="*/ 798 w 915"/>
                <a:gd name="T65" fmla="*/ 246 h 939"/>
                <a:gd name="T66" fmla="*/ 768 w 915"/>
                <a:gd name="T67" fmla="*/ 169 h 939"/>
                <a:gd name="T68" fmla="*/ 740 w 915"/>
                <a:gd name="T69" fmla="*/ 99 h 939"/>
                <a:gd name="T70" fmla="*/ 720 w 915"/>
                <a:gd name="T71" fmla="*/ 45 h 939"/>
                <a:gd name="T72" fmla="*/ 708 w 915"/>
                <a:gd name="T73" fmla="*/ 10 h 939"/>
                <a:gd name="T74" fmla="*/ 663 w 915"/>
                <a:gd name="T75" fmla="*/ 32 h 939"/>
                <a:gd name="T76" fmla="*/ 678 w 915"/>
                <a:gd name="T77" fmla="*/ 75 h 939"/>
                <a:gd name="T78" fmla="*/ 703 w 915"/>
                <a:gd name="T79" fmla="*/ 132 h 939"/>
                <a:gd name="T80" fmla="*/ 728 w 915"/>
                <a:gd name="T81" fmla="*/ 202 h 939"/>
                <a:gd name="T82" fmla="*/ 758 w 915"/>
                <a:gd name="T83" fmla="*/ 279 h 939"/>
                <a:gd name="T84" fmla="*/ 788 w 915"/>
                <a:gd name="T85" fmla="*/ 359 h 939"/>
                <a:gd name="T86" fmla="*/ 815 w 915"/>
                <a:gd name="T87" fmla="*/ 433 h 939"/>
                <a:gd name="T88" fmla="*/ 838 w 915"/>
                <a:gd name="T89" fmla="*/ 493 h 939"/>
                <a:gd name="T90" fmla="*/ 853 w 915"/>
                <a:gd name="T91" fmla="*/ 545 h 939"/>
                <a:gd name="T92" fmla="*/ 862 w 915"/>
                <a:gd name="T93" fmla="*/ 583 h 939"/>
                <a:gd name="T94" fmla="*/ 867 w 915"/>
                <a:gd name="T95" fmla="*/ 628 h 939"/>
                <a:gd name="T96" fmla="*/ 855 w 915"/>
                <a:gd name="T97" fmla="*/ 677 h 939"/>
                <a:gd name="T98" fmla="*/ 825 w 915"/>
                <a:gd name="T99" fmla="*/ 715 h 939"/>
                <a:gd name="T100" fmla="*/ 780 w 915"/>
                <a:gd name="T101" fmla="*/ 740 h 939"/>
                <a:gd name="T102" fmla="*/ 718 w 915"/>
                <a:gd name="T103" fmla="*/ 770 h 939"/>
                <a:gd name="T104" fmla="*/ 643 w 915"/>
                <a:gd name="T105" fmla="*/ 799 h 939"/>
                <a:gd name="T106" fmla="*/ 558 w 915"/>
                <a:gd name="T107" fmla="*/ 829 h 939"/>
                <a:gd name="T108" fmla="*/ 476 w 915"/>
                <a:gd name="T109" fmla="*/ 857 h 939"/>
                <a:gd name="T110" fmla="*/ 396 w 915"/>
                <a:gd name="T111" fmla="*/ 887 h 939"/>
                <a:gd name="T112" fmla="*/ 344 w 915"/>
                <a:gd name="T113" fmla="*/ 892 h 939"/>
                <a:gd name="T114" fmla="*/ 299 w 915"/>
                <a:gd name="T115" fmla="*/ 879 h 939"/>
                <a:gd name="T116" fmla="*/ 267 w 915"/>
                <a:gd name="T117" fmla="*/ 839 h 939"/>
                <a:gd name="T118" fmla="*/ 50 w 915"/>
                <a:gd name="T119" fmla="*/ 174 h 939"/>
                <a:gd name="T120" fmla="*/ 48 w 915"/>
                <a:gd name="T121" fmla="*/ 132 h 939"/>
                <a:gd name="T122" fmla="*/ 55 w 915"/>
                <a:gd name="T123" fmla="*/ 94 h 939"/>
                <a:gd name="T124" fmla="*/ 90 w 915"/>
                <a:gd name="T125" fmla="*/ 70 h 93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915" h="939">
                  <a:moveTo>
                    <a:pt x="92" y="22"/>
                  </a:moveTo>
                  <a:lnTo>
                    <a:pt x="90" y="22"/>
                  </a:lnTo>
                  <a:lnTo>
                    <a:pt x="85" y="22"/>
                  </a:lnTo>
                  <a:lnTo>
                    <a:pt x="82" y="22"/>
                  </a:lnTo>
                  <a:lnTo>
                    <a:pt x="78" y="25"/>
                  </a:lnTo>
                  <a:lnTo>
                    <a:pt x="75" y="25"/>
                  </a:lnTo>
                  <a:lnTo>
                    <a:pt x="70" y="25"/>
                  </a:lnTo>
                  <a:lnTo>
                    <a:pt x="65" y="27"/>
                  </a:lnTo>
                  <a:lnTo>
                    <a:pt x="60" y="30"/>
                  </a:lnTo>
                  <a:lnTo>
                    <a:pt x="55" y="32"/>
                  </a:lnTo>
                  <a:lnTo>
                    <a:pt x="50" y="35"/>
                  </a:lnTo>
                  <a:lnTo>
                    <a:pt x="45" y="35"/>
                  </a:lnTo>
                  <a:lnTo>
                    <a:pt x="40" y="40"/>
                  </a:lnTo>
                  <a:lnTo>
                    <a:pt x="35" y="45"/>
                  </a:lnTo>
                  <a:lnTo>
                    <a:pt x="30" y="50"/>
                  </a:lnTo>
                  <a:lnTo>
                    <a:pt x="28" y="52"/>
                  </a:lnTo>
                  <a:lnTo>
                    <a:pt x="25" y="60"/>
                  </a:lnTo>
                  <a:lnTo>
                    <a:pt x="20" y="62"/>
                  </a:lnTo>
                  <a:lnTo>
                    <a:pt x="18" y="65"/>
                  </a:lnTo>
                  <a:lnTo>
                    <a:pt x="15" y="70"/>
                  </a:lnTo>
                  <a:lnTo>
                    <a:pt x="15" y="72"/>
                  </a:lnTo>
                  <a:lnTo>
                    <a:pt x="13" y="75"/>
                  </a:lnTo>
                  <a:lnTo>
                    <a:pt x="10" y="80"/>
                  </a:lnTo>
                  <a:lnTo>
                    <a:pt x="10" y="85"/>
                  </a:lnTo>
                  <a:lnTo>
                    <a:pt x="8" y="90"/>
                  </a:lnTo>
                  <a:lnTo>
                    <a:pt x="5" y="92"/>
                  </a:lnTo>
                  <a:lnTo>
                    <a:pt x="5" y="97"/>
                  </a:lnTo>
                  <a:lnTo>
                    <a:pt x="5" y="102"/>
                  </a:lnTo>
                  <a:lnTo>
                    <a:pt x="5" y="107"/>
                  </a:lnTo>
                  <a:lnTo>
                    <a:pt x="3" y="109"/>
                  </a:lnTo>
                  <a:lnTo>
                    <a:pt x="0" y="114"/>
                  </a:lnTo>
                  <a:lnTo>
                    <a:pt x="0" y="119"/>
                  </a:lnTo>
                  <a:lnTo>
                    <a:pt x="0" y="127"/>
                  </a:lnTo>
                  <a:lnTo>
                    <a:pt x="0" y="132"/>
                  </a:lnTo>
                  <a:lnTo>
                    <a:pt x="0" y="137"/>
                  </a:lnTo>
                  <a:lnTo>
                    <a:pt x="0" y="142"/>
                  </a:lnTo>
                  <a:lnTo>
                    <a:pt x="0" y="149"/>
                  </a:lnTo>
                  <a:lnTo>
                    <a:pt x="0" y="154"/>
                  </a:lnTo>
                  <a:lnTo>
                    <a:pt x="3" y="159"/>
                  </a:lnTo>
                  <a:lnTo>
                    <a:pt x="3" y="164"/>
                  </a:lnTo>
                  <a:lnTo>
                    <a:pt x="5" y="172"/>
                  </a:lnTo>
                  <a:lnTo>
                    <a:pt x="5" y="177"/>
                  </a:lnTo>
                  <a:lnTo>
                    <a:pt x="5" y="184"/>
                  </a:lnTo>
                  <a:lnTo>
                    <a:pt x="5" y="189"/>
                  </a:lnTo>
                  <a:lnTo>
                    <a:pt x="10" y="197"/>
                  </a:lnTo>
                  <a:lnTo>
                    <a:pt x="10" y="204"/>
                  </a:lnTo>
                  <a:lnTo>
                    <a:pt x="13" y="209"/>
                  </a:lnTo>
                  <a:lnTo>
                    <a:pt x="13" y="214"/>
                  </a:lnTo>
                  <a:lnTo>
                    <a:pt x="15" y="217"/>
                  </a:lnTo>
                  <a:lnTo>
                    <a:pt x="15" y="222"/>
                  </a:lnTo>
                  <a:lnTo>
                    <a:pt x="15" y="224"/>
                  </a:lnTo>
                  <a:lnTo>
                    <a:pt x="15" y="227"/>
                  </a:lnTo>
                  <a:lnTo>
                    <a:pt x="18" y="232"/>
                  </a:lnTo>
                  <a:lnTo>
                    <a:pt x="20" y="234"/>
                  </a:lnTo>
                  <a:lnTo>
                    <a:pt x="20" y="239"/>
                  </a:lnTo>
                  <a:lnTo>
                    <a:pt x="23" y="244"/>
                  </a:lnTo>
                  <a:lnTo>
                    <a:pt x="25" y="251"/>
                  </a:lnTo>
                  <a:lnTo>
                    <a:pt x="25" y="259"/>
                  </a:lnTo>
                  <a:lnTo>
                    <a:pt x="30" y="264"/>
                  </a:lnTo>
                  <a:lnTo>
                    <a:pt x="30" y="274"/>
                  </a:lnTo>
                  <a:lnTo>
                    <a:pt x="35" y="284"/>
                  </a:lnTo>
                  <a:lnTo>
                    <a:pt x="38" y="291"/>
                  </a:lnTo>
                  <a:lnTo>
                    <a:pt x="40" y="301"/>
                  </a:lnTo>
                  <a:lnTo>
                    <a:pt x="45" y="311"/>
                  </a:lnTo>
                  <a:lnTo>
                    <a:pt x="48" y="324"/>
                  </a:lnTo>
                  <a:lnTo>
                    <a:pt x="50" y="334"/>
                  </a:lnTo>
                  <a:lnTo>
                    <a:pt x="55" y="344"/>
                  </a:lnTo>
                  <a:lnTo>
                    <a:pt x="60" y="356"/>
                  </a:lnTo>
                  <a:lnTo>
                    <a:pt x="65" y="371"/>
                  </a:lnTo>
                  <a:lnTo>
                    <a:pt x="68" y="383"/>
                  </a:lnTo>
                  <a:lnTo>
                    <a:pt x="70" y="396"/>
                  </a:lnTo>
                  <a:lnTo>
                    <a:pt x="75" y="408"/>
                  </a:lnTo>
                  <a:lnTo>
                    <a:pt x="80" y="423"/>
                  </a:lnTo>
                  <a:lnTo>
                    <a:pt x="85" y="438"/>
                  </a:lnTo>
                  <a:lnTo>
                    <a:pt x="90" y="451"/>
                  </a:lnTo>
                  <a:lnTo>
                    <a:pt x="95" y="466"/>
                  </a:lnTo>
                  <a:lnTo>
                    <a:pt x="100" y="481"/>
                  </a:lnTo>
                  <a:lnTo>
                    <a:pt x="105" y="493"/>
                  </a:lnTo>
                  <a:lnTo>
                    <a:pt x="110" y="508"/>
                  </a:lnTo>
                  <a:lnTo>
                    <a:pt x="115" y="523"/>
                  </a:lnTo>
                  <a:lnTo>
                    <a:pt x="120" y="538"/>
                  </a:lnTo>
                  <a:lnTo>
                    <a:pt x="125" y="553"/>
                  </a:lnTo>
                  <a:lnTo>
                    <a:pt x="127" y="568"/>
                  </a:lnTo>
                  <a:lnTo>
                    <a:pt x="132" y="583"/>
                  </a:lnTo>
                  <a:lnTo>
                    <a:pt x="137" y="598"/>
                  </a:lnTo>
                  <a:lnTo>
                    <a:pt x="142" y="613"/>
                  </a:lnTo>
                  <a:lnTo>
                    <a:pt x="145" y="625"/>
                  </a:lnTo>
                  <a:lnTo>
                    <a:pt x="150" y="640"/>
                  </a:lnTo>
                  <a:lnTo>
                    <a:pt x="155" y="653"/>
                  </a:lnTo>
                  <a:lnTo>
                    <a:pt x="160" y="667"/>
                  </a:lnTo>
                  <a:lnTo>
                    <a:pt x="165" y="680"/>
                  </a:lnTo>
                  <a:lnTo>
                    <a:pt x="170" y="692"/>
                  </a:lnTo>
                  <a:lnTo>
                    <a:pt x="175" y="707"/>
                  </a:lnTo>
                  <a:lnTo>
                    <a:pt x="177" y="720"/>
                  </a:lnTo>
                  <a:lnTo>
                    <a:pt x="180" y="732"/>
                  </a:lnTo>
                  <a:lnTo>
                    <a:pt x="185" y="742"/>
                  </a:lnTo>
                  <a:lnTo>
                    <a:pt x="190" y="755"/>
                  </a:lnTo>
                  <a:lnTo>
                    <a:pt x="192" y="765"/>
                  </a:lnTo>
                  <a:lnTo>
                    <a:pt x="195" y="775"/>
                  </a:lnTo>
                  <a:lnTo>
                    <a:pt x="200" y="785"/>
                  </a:lnTo>
                  <a:lnTo>
                    <a:pt x="202" y="795"/>
                  </a:lnTo>
                  <a:lnTo>
                    <a:pt x="205" y="802"/>
                  </a:lnTo>
                  <a:lnTo>
                    <a:pt x="207" y="812"/>
                  </a:lnTo>
                  <a:lnTo>
                    <a:pt x="210" y="817"/>
                  </a:lnTo>
                  <a:lnTo>
                    <a:pt x="212" y="827"/>
                  </a:lnTo>
                  <a:lnTo>
                    <a:pt x="215" y="832"/>
                  </a:lnTo>
                  <a:lnTo>
                    <a:pt x="215" y="837"/>
                  </a:lnTo>
                  <a:lnTo>
                    <a:pt x="217" y="842"/>
                  </a:lnTo>
                  <a:lnTo>
                    <a:pt x="220" y="847"/>
                  </a:lnTo>
                  <a:lnTo>
                    <a:pt x="220" y="852"/>
                  </a:lnTo>
                  <a:lnTo>
                    <a:pt x="225" y="867"/>
                  </a:lnTo>
                  <a:lnTo>
                    <a:pt x="227" y="869"/>
                  </a:lnTo>
                  <a:lnTo>
                    <a:pt x="230" y="872"/>
                  </a:lnTo>
                  <a:lnTo>
                    <a:pt x="232" y="877"/>
                  </a:lnTo>
                  <a:lnTo>
                    <a:pt x="234" y="882"/>
                  </a:lnTo>
                  <a:lnTo>
                    <a:pt x="237" y="887"/>
                  </a:lnTo>
                  <a:lnTo>
                    <a:pt x="239" y="892"/>
                  </a:lnTo>
                  <a:lnTo>
                    <a:pt x="244" y="894"/>
                  </a:lnTo>
                  <a:lnTo>
                    <a:pt x="249" y="902"/>
                  </a:lnTo>
                  <a:lnTo>
                    <a:pt x="252" y="904"/>
                  </a:lnTo>
                  <a:lnTo>
                    <a:pt x="259" y="909"/>
                  </a:lnTo>
                  <a:lnTo>
                    <a:pt x="264" y="912"/>
                  </a:lnTo>
                  <a:lnTo>
                    <a:pt x="269" y="917"/>
                  </a:lnTo>
                  <a:lnTo>
                    <a:pt x="274" y="917"/>
                  </a:lnTo>
                  <a:lnTo>
                    <a:pt x="274" y="919"/>
                  </a:lnTo>
                  <a:lnTo>
                    <a:pt x="279" y="922"/>
                  </a:lnTo>
                  <a:lnTo>
                    <a:pt x="284" y="924"/>
                  </a:lnTo>
                  <a:lnTo>
                    <a:pt x="287" y="927"/>
                  </a:lnTo>
                  <a:lnTo>
                    <a:pt x="289" y="927"/>
                  </a:lnTo>
                  <a:lnTo>
                    <a:pt x="294" y="929"/>
                  </a:lnTo>
                  <a:lnTo>
                    <a:pt x="299" y="932"/>
                  </a:lnTo>
                  <a:lnTo>
                    <a:pt x="304" y="932"/>
                  </a:lnTo>
                  <a:lnTo>
                    <a:pt x="309" y="932"/>
                  </a:lnTo>
                  <a:lnTo>
                    <a:pt x="312" y="934"/>
                  </a:lnTo>
                  <a:lnTo>
                    <a:pt x="317" y="934"/>
                  </a:lnTo>
                  <a:lnTo>
                    <a:pt x="322" y="937"/>
                  </a:lnTo>
                  <a:lnTo>
                    <a:pt x="327" y="937"/>
                  </a:lnTo>
                  <a:lnTo>
                    <a:pt x="334" y="937"/>
                  </a:lnTo>
                  <a:lnTo>
                    <a:pt x="339" y="937"/>
                  </a:lnTo>
                  <a:lnTo>
                    <a:pt x="344" y="937"/>
                  </a:lnTo>
                  <a:lnTo>
                    <a:pt x="349" y="937"/>
                  </a:lnTo>
                  <a:lnTo>
                    <a:pt x="354" y="937"/>
                  </a:lnTo>
                  <a:lnTo>
                    <a:pt x="362" y="939"/>
                  </a:lnTo>
                  <a:lnTo>
                    <a:pt x="369" y="937"/>
                  </a:lnTo>
                  <a:lnTo>
                    <a:pt x="374" y="937"/>
                  </a:lnTo>
                  <a:lnTo>
                    <a:pt x="382" y="937"/>
                  </a:lnTo>
                  <a:lnTo>
                    <a:pt x="389" y="937"/>
                  </a:lnTo>
                  <a:lnTo>
                    <a:pt x="391" y="937"/>
                  </a:lnTo>
                  <a:lnTo>
                    <a:pt x="394" y="937"/>
                  </a:lnTo>
                  <a:lnTo>
                    <a:pt x="396" y="937"/>
                  </a:lnTo>
                  <a:lnTo>
                    <a:pt x="401" y="934"/>
                  </a:lnTo>
                  <a:lnTo>
                    <a:pt x="404" y="932"/>
                  </a:lnTo>
                  <a:lnTo>
                    <a:pt x="409" y="932"/>
                  </a:lnTo>
                  <a:lnTo>
                    <a:pt x="414" y="929"/>
                  </a:lnTo>
                  <a:lnTo>
                    <a:pt x="421" y="927"/>
                  </a:lnTo>
                  <a:lnTo>
                    <a:pt x="426" y="927"/>
                  </a:lnTo>
                  <a:lnTo>
                    <a:pt x="434" y="924"/>
                  </a:lnTo>
                  <a:lnTo>
                    <a:pt x="439" y="922"/>
                  </a:lnTo>
                  <a:lnTo>
                    <a:pt x="446" y="919"/>
                  </a:lnTo>
                  <a:lnTo>
                    <a:pt x="454" y="917"/>
                  </a:lnTo>
                  <a:lnTo>
                    <a:pt x="461" y="914"/>
                  </a:lnTo>
                  <a:lnTo>
                    <a:pt x="469" y="912"/>
                  </a:lnTo>
                  <a:lnTo>
                    <a:pt x="479" y="909"/>
                  </a:lnTo>
                  <a:lnTo>
                    <a:pt x="486" y="907"/>
                  </a:lnTo>
                  <a:lnTo>
                    <a:pt x="494" y="904"/>
                  </a:lnTo>
                  <a:lnTo>
                    <a:pt x="504" y="902"/>
                  </a:lnTo>
                  <a:lnTo>
                    <a:pt x="511" y="897"/>
                  </a:lnTo>
                  <a:lnTo>
                    <a:pt x="521" y="894"/>
                  </a:lnTo>
                  <a:lnTo>
                    <a:pt x="531" y="892"/>
                  </a:lnTo>
                  <a:lnTo>
                    <a:pt x="539" y="887"/>
                  </a:lnTo>
                  <a:lnTo>
                    <a:pt x="548" y="884"/>
                  </a:lnTo>
                  <a:lnTo>
                    <a:pt x="558" y="882"/>
                  </a:lnTo>
                  <a:lnTo>
                    <a:pt x="568" y="877"/>
                  </a:lnTo>
                  <a:lnTo>
                    <a:pt x="578" y="874"/>
                  </a:lnTo>
                  <a:lnTo>
                    <a:pt x="588" y="872"/>
                  </a:lnTo>
                  <a:lnTo>
                    <a:pt x="598" y="867"/>
                  </a:lnTo>
                  <a:lnTo>
                    <a:pt x="608" y="864"/>
                  </a:lnTo>
                  <a:lnTo>
                    <a:pt x="618" y="859"/>
                  </a:lnTo>
                  <a:lnTo>
                    <a:pt x="628" y="857"/>
                  </a:lnTo>
                  <a:lnTo>
                    <a:pt x="638" y="852"/>
                  </a:lnTo>
                  <a:lnTo>
                    <a:pt x="651" y="849"/>
                  </a:lnTo>
                  <a:lnTo>
                    <a:pt x="658" y="844"/>
                  </a:lnTo>
                  <a:lnTo>
                    <a:pt x="671" y="842"/>
                  </a:lnTo>
                  <a:lnTo>
                    <a:pt x="678" y="837"/>
                  </a:lnTo>
                  <a:lnTo>
                    <a:pt x="691" y="832"/>
                  </a:lnTo>
                  <a:lnTo>
                    <a:pt x="698" y="827"/>
                  </a:lnTo>
                  <a:lnTo>
                    <a:pt x="708" y="824"/>
                  </a:lnTo>
                  <a:lnTo>
                    <a:pt x="718" y="819"/>
                  </a:lnTo>
                  <a:lnTo>
                    <a:pt x="728" y="817"/>
                  </a:lnTo>
                  <a:lnTo>
                    <a:pt x="738" y="812"/>
                  </a:lnTo>
                  <a:lnTo>
                    <a:pt x="748" y="807"/>
                  </a:lnTo>
                  <a:lnTo>
                    <a:pt x="758" y="802"/>
                  </a:lnTo>
                  <a:lnTo>
                    <a:pt x="765" y="799"/>
                  </a:lnTo>
                  <a:lnTo>
                    <a:pt x="773" y="795"/>
                  </a:lnTo>
                  <a:lnTo>
                    <a:pt x="783" y="792"/>
                  </a:lnTo>
                  <a:lnTo>
                    <a:pt x="790" y="787"/>
                  </a:lnTo>
                  <a:lnTo>
                    <a:pt x="800" y="782"/>
                  </a:lnTo>
                  <a:lnTo>
                    <a:pt x="808" y="780"/>
                  </a:lnTo>
                  <a:lnTo>
                    <a:pt x="815" y="775"/>
                  </a:lnTo>
                  <a:lnTo>
                    <a:pt x="823" y="770"/>
                  </a:lnTo>
                  <a:lnTo>
                    <a:pt x="830" y="767"/>
                  </a:lnTo>
                  <a:lnTo>
                    <a:pt x="838" y="762"/>
                  </a:lnTo>
                  <a:lnTo>
                    <a:pt x="843" y="757"/>
                  </a:lnTo>
                  <a:lnTo>
                    <a:pt x="848" y="755"/>
                  </a:lnTo>
                  <a:lnTo>
                    <a:pt x="855" y="752"/>
                  </a:lnTo>
                  <a:lnTo>
                    <a:pt x="860" y="747"/>
                  </a:lnTo>
                  <a:lnTo>
                    <a:pt x="865" y="742"/>
                  </a:lnTo>
                  <a:lnTo>
                    <a:pt x="870" y="737"/>
                  </a:lnTo>
                  <a:lnTo>
                    <a:pt x="872" y="735"/>
                  </a:lnTo>
                  <a:lnTo>
                    <a:pt x="877" y="732"/>
                  </a:lnTo>
                  <a:lnTo>
                    <a:pt x="880" y="727"/>
                  </a:lnTo>
                  <a:lnTo>
                    <a:pt x="882" y="722"/>
                  </a:lnTo>
                  <a:lnTo>
                    <a:pt x="887" y="720"/>
                  </a:lnTo>
                  <a:lnTo>
                    <a:pt x="887" y="717"/>
                  </a:lnTo>
                  <a:lnTo>
                    <a:pt x="890" y="712"/>
                  </a:lnTo>
                  <a:lnTo>
                    <a:pt x="892" y="707"/>
                  </a:lnTo>
                  <a:lnTo>
                    <a:pt x="895" y="705"/>
                  </a:lnTo>
                  <a:lnTo>
                    <a:pt x="897" y="700"/>
                  </a:lnTo>
                  <a:lnTo>
                    <a:pt x="897" y="697"/>
                  </a:lnTo>
                  <a:lnTo>
                    <a:pt x="900" y="692"/>
                  </a:lnTo>
                  <a:lnTo>
                    <a:pt x="902" y="687"/>
                  </a:lnTo>
                  <a:lnTo>
                    <a:pt x="902" y="685"/>
                  </a:lnTo>
                  <a:lnTo>
                    <a:pt x="905" y="682"/>
                  </a:lnTo>
                  <a:lnTo>
                    <a:pt x="905" y="677"/>
                  </a:lnTo>
                  <a:lnTo>
                    <a:pt x="907" y="675"/>
                  </a:lnTo>
                  <a:lnTo>
                    <a:pt x="907" y="670"/>
                  </a:lnTo>
                  <a:lnTo>
                    <a:pt x="907" y="667"/>
                  </a:lnTo>
                  <a:lnTo>
                    <a:pt x="910" y="662"/>
                  </a:lnTo>
                  <a:lnTo>
                    <a:pt x="912" y="660"/>
                  </a:lnTo>
                  <a:lnTo>
                    <a:pt x="912" y="657"/>
                  </a:lnTo>
                  <a:lnTo>
                    <a:pt x="912" y="653"/>
                  </a:lnTo>
                  <a:lnTo>
                    <a:pt x="912" y="648"/>
                  </a:lnTo>
                  <a:lnTo>
                    <a:pt x="912" y="645"/>
                  </a:lnTo>
                  <a:lnTo>
                    <a:pt x="912" y="643"/>
                  </a:lnTo>
                  <a:lnTo>
                    <a:pt x="915" y="638"/>
                  </a:lnTo>
                  <a:lnTo>
                    <a:pt x="915" y="633"/>
                  </a:lnTo>
                  <a:lnTo>
                    <a:pt x="915" y="630"/>
                  </a:lnTo>
                  <a:lnTo>
                    <a:pt x="915" y="625"/>
                  </a:lnTo>
                  <a:lnTo>
                    <a:pt x="915" y="623"/>
                  </a:lnTo>
                  <a:lnTo>
                    <a:pt x="915" y="618"/>
                  </a:lnTo>
                  <a:lnTo>
                    <a:pt x="915" y="613"/>
                  </a:lnTo>
                  <a:lnTo>
                    <a:pt x="912" y="610"/>
                  </a:lnTo>
                  <a:lnTo>
                    <a:pt x="912" y="605"/>
                  </a:lnTo>
                  <a:lnTo>
                    <a:pt x="912" y="603"/>
                  </a:lnTo>
                  <a:lnTo>
                    <a:pt x="912" y="598"/>
                  </a:lnTo>
                  <a:lnTo>
                    <a:pt x="912" y="593"/>
                  </a:lnTo>
                  <a:lnTo>
                    <a:pt x="912" y="588"/>
                  </a:lnTo>
                  <a:lnTo>
                    <a:pt x="910" y="585"/>
                  </a:lnTo>
                  <a:lnTo>
                    <a:pt x="910" y="580"/>
                  </a:lnTo>
                  <a:lnTo>
                    <a:pt x="907" y="575"/>
                  </a:lnTo>
                  <a:lnTo>
                    <a:pt x="907" y="570"/>
                  </a:lnTo>
                  <a:lnTo>
                    <a:pt x="907" y="568"/>
                  </a:lnTo>
                  <a:lnTo>
                    <a:pt x="907" y="563"/>
                  </a:lnTo>
                  <a:lnTo>
                    <a:pt x="905" y="558"/>
                  </a:lnTo>
                  <a:lnTo>
                    <a:pt x="902" y="553"/>
                  </a:lnTo>
                  <a:lnTo>
                    <a:pt x="902" y="548"/>
                  </a:lnTo>
                  <a:lnTo>
                    <a:pt x="900" y="543"/>
                  </a:lnTo>
                  <a:lnTo>
                    <a:pt x="897" y="538"/>
                  </a:lnTo>
                  <a:lnTo>
                    <a:pt x="897" y="533"/>
                  </a:lnTo>
                  <a:lnTo>
                    <a:pt x="897" y="525"/>
                  </a:lnTo>
                  <a:lnTo>
                    <a:pt x="895" y="520"/>
                  </a:lnTo>
                  <a:lnTo>
                    <a:pt x="892" y="516"/>
                  </a:lnTo>
                  <a:lnTo>
                    <a:pt x="892" y="508"/>
                  </a:lnTo>
                  <a:lnTo>
                    <a:pt x="887" y="503"/>
                  </a:lnTo>
                  <a:lnTo>
                    <a:pt x="887" y="498"/>
                  </a:lnTo>
                  <a:lnTo>
                    <a:pt x="885" y="493"/>
                  </a:lnTo>
                  <a:lnTo>
                    <a:pt x="882" y="486"/>
                  </a:lnTo>
                  <a:lnTo>
                    <a:pt x="880" y="478"/>
                  </a:lnTo>
                  <a:lnTo>
                    <a:pt x="877" y="473"/>
                  </a:lnTo>
                  <a:lnTo>
                    <a:pt x="877" y="466"/>
                  </a:lnTo>
                  <a:lnTo>
                    <a:pt x="872" y="458"/>
                  </a:lnTo>
                  <a:lnTo>
                    <a:pt x="872" y="453"/>
                  </a:lnTo>
                  <a:lnTo>
                    <a:pt x="870" y="446"/>
                  </a:lnTo>
                  <a:lnTo>
                    <a:pt x="867" y="438"/>
                  </a:lnTo>
                  <a:lnTo>
                    <a:pt x="862" y="431"/>
                  </a:lnTo>
                  <a:lnTo>
                    <a:pt x="862" y="423"/>
                  </a:lnTo>
                  <a:lnTo>
                    <a:pt x="860" y="416"/>
                  </a:lnTo>
                  <a:lnTo>
                    <a:pt x="857" y="408"/>
                  </a:lnTo>
                  <a:lnTo>
                    <a:pt x="853" y="398"/>
                  </a:lnTo>
                  <a:lnTo>
                    <a:pt x="850" y="391"/>
                  </a:lnTo>
                  <a:lnTo>
                    <a:pt x="848" y="383"/>
                  </a:lnTo>
                  <a:lnTo>
                    <a:pt x="845" y="376"/>
                  </a:lnTo>
                  <a:lnTo>
                    <a:pt x="843" y="369"/>
                  </a:lnTo>
                  <a:lnTo>
                    <a:pt x="838" y="359"/>
                  </a:lnTo>
                  <a:lnTo>
                    <a:pt x="835" y="351"/>
                  </a:lnTo>
                  <a:lnTo>
                    <a:pt x="833" y="341"/>
                  </a:lnTo>
                  <a:lnTo>
                    <a:pt x="828" y="334"/>
                  </a:lnTo>
                  <a:lnTo>
                    <a:pt x="825" y="324"/>
                  </a:lnTo>
                  <a:lnTo>
                    <a:pt x="823" y="316"/>
                  </a:lnTo>
                  <a:lnTo>
                    <a:pt x="818" y="306"/>
                  </a:lnTo>
                  <a:lnTo>
                    <a:pt x="818" y="299"/>
                  </a:lnTo>
                  <a:lnTo>
                    <a:pt x="813" y="289"/>
                  </a:lnTo>
                  <a:lnTo>
                    <a:pt x="810" y="281"/>
                  </a:lnTo>
                  <a:lnTo>
                    <a:pt x="805" y="274"/>
                  </a:lnTo>
                  <a:lnTo>
                    <a:pt x="803" y="264"/>
                  </a:lnTo>
                  <a:lnTo>
                    <a:pt x="798" y="254"/>
                  </a:lnTo>
                  <a:lnTo>
                    <a:pt x="798" y="246"/>
                  </a:lnTo>
                  <a:lnTo>
                    <a:pt x="793" y="236"/>
                  </a:lnTo>
                  <a:lnTo>
                    <a:pt x="788" y="229"/>
                  </a:lnTo>
                  <a:lnTo>
                    <a:pt x="785" y="219"/>
                  </a:lnTo>
                  <a:lnTo>
                    <a:pt x="783" y="212"/>
                  </a:lnTo>
                  <a:lnTo>
                    <a:pt x="780" y="204"/>
                  </a:lnTo>
                  <a:lnTo>
                    <a:pt x="778" y="194"/>
                  </a:lnTo>
                  <a:lnTo>
                    <a:pt x="773" y="187"/>
                  </a:lnTo>
                  <a:lnTo>
                    <a:pt x="770" y="179"/>
                  </a:lnTo>
                  <a:lnTo>
                    <a:pt x="768" y="169"/>
                  </a:lnTo>
                  <a:lnTo>
                    <a:pt x="765" y="162"/>
                  </a:lnTo>
                  <a:lnTo>
                    <a:pt x="763" y="154"/>
                  </a:lnTo>
                  <a:lnTo>
                    <a:pt x="758" y="147"/>
                  </a:lnTo>
                  <a:lnTo>
                    <a:pt x="755" y="139"/>
                  </a:lnTo>
                  <a:lnTo>
                    <a:pt x="753" y="129"/>
                  </a:lnTo>
                  <a:lnTo>
                    <a:pt x="748" y="122"/>
                  </a:lnTo>
                  <a:lnTo>
                    <a:pt x="748" y="114"/>
                  </a:lnTo>
                  <a:lnTo>
                    <a:pt x="743" y="109"/>
                  </a:lnTo>
                  <a:lnTo>
                    <a:pt x="740" y="99"/>
                  </a:lnTo>
                  <a:lnTo>
                    <a:pt x="738" y="94"/>
                  </a:lnTo>
                  <a:lnTo>
                    <a:pt x="738" y="87"/>
                  </a:lnTo>
                  <a:lnTo>
                    <a:pt x="733" y="80"/>
                  </a:lnTo>
                  <a:lnTo>
                    <a:pt x="730" y="75"/>
                  </a:lnTo>
                  <a:lnTo>
                    <a:pt x="728" y="70"/>
                  </a:lnTo>
                  <a:lnTo>
                    <a:pt x="728" y="62"/>
                  </a:lnTo>
                  <a:lnTo>
                    <a:pt x="723" y="57"/>
                  </a:lnTo>
                  <a:lnTo>
                    <a:pt x="723" y="50"/>
                  </a:lnTo>
                  <a:lnTo>
                    <a:pt x="720" y="45"/>
                  </a:lnTo>
                  <a:lnTo>
                    <a:pt x="718" y="42"/>
                  </a:lnTo>
                  <a:lnTo>
                    <a:pt x="718" y="35"/>
                  </a:lnTo>
                  <a:lnTo>
                    <a:pt x="715" y="30"/>
                  </a:lnTo>
                  <a:lnTo>
                    <a:pt x="713" y="27"/>
                  </a:lnTo>
                  <a:lnTo>
                    <a:pt x="713" y="25"/>
                  </a:lnTo>
                  <a:lnTo>
                    <a:pt x="708" y="20"/>
                  </a:lnTo>
                  <a:lnTo>
                    <a:pt x="708" y="15"/>
                  </a:lnTo>
                  <a:lnTo>
                    <a:pt x="708" y="12"/>
                  </a:lnTo>
                  <a:lnTo>
                    <a:pt x="708" y="10"/>
                  </a:lnTo>
                  <a:lnTo>
                    <a:pt x="703" y="5"/>
                  </a:lnTo>
                  <a:lnTo>
                    <a:pt x="703" y="0"/>
                  </a:lnTo>
                  <a:lnTo>
                    <a:pt x="658" y="15"/>
                  </a:lnTo>
                  <a:lnTo>
                    <a:pt x="658" y="20"/>
                  </a:lnTo>
                  <a:lnTo>
                    <a:pt x="658" y="22"/>
                  </a:lnTo>
                  <a:lnTo>
                    <a:pt x="663" y="27"/>
                  </a:lnTo>
                  <a:lnTo>
                    <a:pt x="663" y="30"/>
                  </a:lnTo>
                  <a:lnTo>
                    <a:pt x="663" y="32"/>
                  </a:lnTo>
                  <a:lnTo>
                    <a:pt x="666" y="37"/>
                  </a:lnTo>
                  <a:lnTo>
                    <a:pt x="668" y="40"/>
                  </a:lnTo>
                  <a:lnTo>
                    <a:pt x="668" y="45"/>
                  </a:lnTo>
                  <a:lnTo>
                    <a:pt x="671" y="50"/>
                  </a:lnTo>
                  <a:lnTo>
                    <a:pt x="673" y="52"/>
                  </a:lnTo>
                  <a:lnTo>
                    <a:pt x="673" y="60"/>
                  </a:lnTo>
                  <a:lnTo>
                    <a:pt x="676" y="65"/>
                  </a:lnTo>
                  <a:lnTo>
                    <a:pt x="678" y="70"/>
                  </a:lnTo>
                  <a:lnTo>
                    <a:pt x="678" y="75"/>
                  </a:lnTo>
                  <a:lnTo>
                    <a:pt x="683" y="80"/>
                  </a:lnTo>
                  <a:lnTo>
                    <a:pt x="683" y="85"/>
                  </a:lnTo>
                  <a:lnTo>
                    <a:pt x="686" y="92"/>
                  </a:lnTo>
                  <a:lnTo>
                    <a:pt x="688" y="97"/>
                  </a:lnTo>
                  <a:lnTo>
                    <a:pt x="693" y="104"/>
                  </a:lnTo>
                  <a:lnTo>
                    <a:pt x="693" y="112"/>
                  </a:lnTo>
                  <a:lnTo>
                    <a:pt x="696" y="119"/>
                  </a:lnTo>
                  <a:lnTo>
                    <a:pt x="698" y="124"/>
                  </a:lnTo>
                  <a:lnTo>
                    <a:pt x="703" y="132"/>
                  </a:lnTo>
                  <a:lnTo>
                    <a:pt x="703" y="139"/>
                  </a:lnTo>
                  <a:lnTo>
                    <a:pt x="708" y="147"/>
                  </a:lnTo>
                  <a:lnTo>
                    <a:pt x="710" y="154"/>
                  </a:lnTo>
                  <a:lnTo>
                    <a:pt x="713" y="164"/>
                  </a:lnTo>
                  <a:lnTo>
                    <a:pt x="718" y="169"/>
                  </a:lnTo>
                  <a:lnTo>
                    <a:pt x="720" y="179"/>
                  </a:lnTo>
                  <a:lnTo>
                    <a:pt x="723" y="187"/>
                  </a:lnTo>
                  <a:lnTo>
                    <a:pt x="725" y="194"/>
                  </a:lnTo>
                  <a:lnTo>
                    <a:pt x="728" y="202"/>
                  </a:lnTo>
                  <a:lnTo>
                    <a:pt x="733" y="209"/>
                  </a:lnTo>
                  <a:lnTo>
                    <a:pt x="735" y="219"/>
                  </a:lnTo>
                  <a:lnTo>
                    <a:pt x="738" y="229"/>
                  </a:lnTo>
                  <a:lnTo>
                    <a:pt x="743" y="234"/>
                  </a:lnTo>
                  <a:lnTo>
                    <a:pt x="745" y="244"/>
                  </a:lnTo>
                  <a:lnTo>
                    <a:pt x="748" y="254"/>
                  </a:lnTo>
                  <a:lnTo>
                    <a:pt x="753" y="261"/>
                  </a:lnTo>
                  <a:lnTo>
                    <a:pt x="755" y="269"/>
                  </a:lnTo>
                  <a:lnTo>
                    <a:pt x="758" y="279"/>
                  </a:lnTo>
                  <a:lnTo>
                    <a:pt x="763" y="289"/>
                  </a:lnTo>
                  <a:lnTo>
                    <a:pt x="765" y="299"/>
                  </a:lnTo>
                  <a:lnTo>
                    <a:pt x="768" y="306"/>
                  </a:lnTo>
                  <a:lnTo>
                    <a:pt x="773" y="314"/>
                  </a:lnTo>
                  <a:lnTo>
                    <a:pt x="773" y="324"/>
                  </a:lnTo>
                  <a:lnTo>
                    <a:pt x="778" y="331"/>
                  </a:lnTo>
                  <a:lnTo>
                    <a:pt x="780" y="339"/>
                  </a:lnTo>
                  <a:lnTo>
                    <a:pt x="783" y="349"/>
                  </a:lnTo>
                  <a:lnTo>
                    <a:pt x="788" y="359"/>
                  </a:lnTo>
                  <a:lnTo>
                    <a:pt x="790" y="366"/>
                  </a:lnTo>
                  <a:lnTo>
                    <a:pt x="793" y="374"/>
                  </a:lnTo>
                  <a:lnTo>
                    <a:pt x="798" y="383"/>
                  </a:lnTo>
                  <a:lnTo>
                    <a:pt x="798" y="391"/>
                  </a:lnTo>
                  <a:lnTo>
                    <a:pt x="803" y="398"/>
                  </a:lnTo>
                  <a:lnTo>
                    <a:pt x="805" y="408"/>
                  </a:lnTo>
                  <a:lnTo>
                    <a:pt x="808" y="416"/>
                  </a:lnTo>
                  <a:lnTo>
                    <a:pt x="813" y="423"/>
                  </a:lnTo>
                  <a:lnTo>
                    <a:pt x="815" y="433"/>
                  </a:lnTo>
                  <a:lnTo>
                    <a:pt x="818" y="438"/>
                  </a:lnTo>
                  <a:lnTo>
                    <a:pt x="820" y="446"/>
                  </a:lnTo>
                  <a:lnTo>
                    <a:pt x="823" y="453"/>
                  </a:lnTo>
                  <a:lnTo>
                    <a:pt x="825" y="461"/>
                  </a:lnTo>
                  <a:lnTo>
                    <a:pt x="828" y="468"/>
                  </a:lnTo>
                  <a:lnTo>
                    <a:pt x="828" y="476"/>
                  </a:lnTo>
                  <a:lnTo>
                    <a:pt x="833" y="481"/>
                  </a:lnTo>
                  <a:lnTo>
                    <a:pt x="833" y="488"/>
                  </a:lnTo>
                  <a:lnTo>
                    <a:pt x="838" y="493"/>
                  </a:lnTo>
                  <a:lnTo>
                    <a:pt x="838" y="501"/>
                  </a:lnTo>
                  <a:lnTo>
                    <a:pt x="840" y="506"/>
                  </a:lnTo>
                  <a:lnTo>
                    <a:pt x="843" y="513"/>
                  </a:lnTo>
                  <a:lnTo>
                    <a:pt x="843" y="518"/>
                  </a:lnTo>
                  <a:lnTo>
                    <a:pt x="845" y="523"/>
                  </a:lnTo>
                  <a:lnTo>
                    <a:pt x="848" y="528"/>
                  </a:lnTo>
                  <a:lnTo>
                    <a:pt x="850" y="535"/>
                  </a:lnTo>
                  <a:lnTo>
                    <a:pt x="850" y="540"/>
                  </a:lnTo>
                  <a:lnTo>
                    <a:pt x="853" y="545"/>
                  </a:lnTo>
                  <a:lnTo>
                    <a:pt x="853" y="548"/>
                  </a:lnTo>
                  <a:lnTo>
                    <a:pt x="855" y="553"/>
                  </a:lnTo>
                  <a:lnTo>
                    <a:pt x="855" y="558"/>
                  </a:lnTo>
                  <a:lnTo>
                    <a:pt x="857" y="563"/>
                  </a:lnTo>
                  <a:lnTo>
                    <a:pt x="857" y="568"/>
                  </a:lnTo>
                  <a:lnTo>
                    <a:pt x="860" y="573"/>
                  </a:lnTo>
                  <a:lnTo>
                    <a:pt x="862" y="575"/>
                  </a:lnTo>
                  <a:lnTo>
                    <a:pt x="862" y="580"/>
                  </a:lnTo>
                  <a:lnTo>
                    <a:pt x="862" y="583"/>
                  </a:lnTo>
                  <a:lnTo>
                    <a:pt x="862" y="588"/>
                  </a:lnTo>
                  <a:lnTo>
                    <a:pt x="862" y="593"/>
                  </a:lnTo>
                  <a:lnTo>
                    <a:pt x="865" y="598"/>
                  </a:lnTo>
                  <a:lnTo>
                    <a:pt x="865" y="600"/>
                  </a:lnTo>
                  <a:lnTo>
                    <a:pt x="867" y="603"/>
                  </a:lnTo>
                  <a:lnTo>
                    <a:pt x="867" y="610"/>
                  </a:lnTo>
                  <a:lnTo>
                    <a:pt x="867" y="618"/>
                  </a:lnTo>
                  <a:lnTo>
                    <a:pt x="867" y="623"/>
                  </a:lnTo>
                  <a:lnTo>
                    <a:pt x="867" y="628"/>
                  </a:lnTo>
                  <a:lnTo>
                    <a:pt x="867" y="635"/>
                  </a:lnTo>
                  <a:lnTo>
                    <a:pt x="867" y="640"/>
                  </a:lnTo>
                  <a:lnTo>
                    <a:pt x="865" y="648"/>
                  </a:lnTo>
                  <a:lnTo>
                    <a:pt x="865" y="653"/>
                  </a:lnTo>
                  <a:lnTo>
                    <a:pt x="862" y="657"/>
                  </a:lnTo>
                  <a:lnTo>
                    <a:pt x="862" y="662"/>
                  </a:lnTo>
                  <a:lnTo>
                    <a:pt x="857" y="667"/>
                  </a:lnTo>
                  <a:lnTo>
                    <a:pt x="857" y="672"/>
                  </a:lnTo>
                  <a:lnTo>
                    <a:pt x="855" y="677"/>
                  </a:lnTo>
                  <a:lnTo>
                    <a:pt x="853" y="682"/>
                  </a:lnTo>
                  <a:lnTo>
                    <a:pt x="848" y="690"/>
                  </a:lnTo>
                  <a:lnTo>
                    <a:pt x="848" y="697"/>
                  </a:lnTo>
                  <a:lnTo>
                    <a:pt x="843" y="700"/>
                  </a:lnTo>
                  <a:lnTo>
                    <a:pt x="838" y="705"/>
                  </a:lnTo>
                  <a:lnTo>
                    <a:pt x="835" y="707"/>
                  </a:lnTo>
                  <a:lnTo>
                    <a:pt x="833" y="707"/>
                  </a:lnTo>
                  <a:lnTo>
                    <a:pt x="828" y="712"/>
                  </a:lnTo>
                  <a:lnTo>
                    <a:pt x="825" y="715"/>
                  </a:lnTo>
                  <a:lnTo>
                    <a:pt x="820" y="717"/>
                  </a:lnTo>
                  <a:lnTo>
                    <a:pt x="818" y="720"/>
                  </a:lnTo>
                  <a:lnTo>
                    <a:pt x="813" y="722"/>
                  </a:lnTo>
                  <a:lnTo>
                    <a:pt x="808" y="727"/>
                  </a:lnTo>
                  <a:lnTo>
                    <a:pt x="803" y="727"/>
                  </a:lnTo>
                  <a:lnTo>
                    <a:pt x="798" y="732"/>
                  </a:lnTo>
                  <a:lnTo>
                    <a:pt x="790" y="735"/>
                  </a:lnTo>
                  <a:lnTo>
                    <a:pt x="785" y="737"/>
                  </a:lnTo>
                  <a:lnTo>
                    <a:pt x="780" y="740"/>
                  </a:lnTo>
                  <a:lnTo>
                    <a:pt x="773" y="742"/>
                  </a:lnTo>
                  <a:lnTo>
                    <a:pt x="768" y="747"/>
                  </a:lnTo>
                  <a:lnTo>
                    <a:pt x="760" y="750"/>
                  </a:lnTo>
                  <a:lnTo>
                    <a:pt x="753" y="752"/>
                  </a:lnTo>
                  <a:lnTo>
                    <a:pt x="748" y="757"/>
                  </a:lnTo>
                  <a:lnTo>
                    <a:pt x="738" y="760"/>
                  </a:lnTo>
                  <a:lnTo>
                    <a:pt x="733" y="762"/>
                  </a:lnTo>
                  <a:lnTo>
                    <a:pt x="723" y="767"/>
                  </a:lnTo>
                  <a:lnTo>
                    <a:pt x="718" y="770"/>
                  </a:lnTo>
                  <a:lnTo>
                    <a:pt x="708" y="772"/>
                  </a:lnTo>
                  <a:lnTo>
                    <a:pt x="701" y="777"/>
                  </a:lnTo>
                  <a:lnTo>
                    <a:pt x="693" y="780"/>
                  </a:lnTo>
                  <a:lnTo>
                    <a:pt x="683" y="782"/>
                  </a:lnTo>
                  <a:lnTo>
                    <a:pt x="676" y="787"/>
                  </a:lnTo>
                  <a:lnTo>
                    <a:pt x="668" y="790"/>
                  </a:lnTo>
                  <a:lnTo>
                    <a:pt x="658" y="792"/>
                  </a:lnTo>
                  <a:lnTo>
                    <a:pt x="651" y="797"/>
                  </a:lnTo>
                  <a:lnTo>
                    <a:pt x="643" y="799"/>
                  </a:lnTo>
                  <a:lnTo>
                    <a:pt x="633" y="802"/>
                  </a:lnTo>
                  <a:lnTo>
                    <a:pt x="623" y="807"/>
                  </a:lnTo>
                  <a:lnTo>
                    <a:pt x="613" y="809"/>
                  </a:lnTo>
                  <a:lnTo>
                    <a:pt x="606" y="812"/>
                  </a:lnTo>
                  <a:lnTo>
                    <a:pt x="598" y="817"/>
                  </a:lnTo>
                  <a:lnTo>
                    <a:pt x="588" y="819"/>
                  </a:lnTo>
                  <a:lnTo>
                    <a:pt x="578" y="822"/>
                  </a:lnTo>
                  <a:lnTo>
                    <a:pt x="568" y="827"/>
                  </a:lnTo>
                  <a:lnTo>
                    <a:pt x="558" y="829"/>
                  </a:lnTo>
                  <a:lnTo>
                    <a:pt x="551" y="832"/>
                  </a:lnTo>
                  <a:lnTo>
                    <a:pt x="541" y="837"/>
                  </a:lnTo>
                  <a:lnTo>
                    <a:pt x="534" y="839"/>
                  </a:lnTo>
                  <a:lnTo>
                    <a:pt x="524" y="844"/>
                  </a:lnTo>
                  <a:lnTo>
                    <a:pt x="514" y="847"/>
                  </a:lnTo>
                  <a:lnTo>
                    <a:pt x="504" y="849"/>
                  </a:lnTo>
                  <a:lnTo>
                    <a:pt x="494" y="852"/>
                  </a:lnTo>
                  <a:lnTo>
                    <a:pt x="486" y="857"/>
                  </a:lnTo>
                  <a:lnTo>
                    <a:pt x="476" y="857"/>
                  </a:lnTo>
                  <a:lnTo>
                    <a:pt x="466" y="862"/>
                  </a:lnTo>
                  <a:lnTo>
                    <a:pt x="459" y="864"/>
                  </a:lnTo>
                  <a:lnTo>
                    <a:pt x="449" y="869"/>
                  </a:lnTo>
                  <a:lnTo>
                    <a:pt x="439" y="872"/>
                  </a:lnTo>
                  <a:lnTo>
                    <a:pt x="431" y="874"/>
                  </a:lnTo>
                  <a:lnTo>
                    <a:pt x="421" y="877"/>
                  </a:lnTo>
                  <a:lnTo>
                    <a:pt x="414" y="879"/>
                  </a:lnTo>
                  <a:lnTo>
                    <a:pt x="404" y="882"/>
                  </a:lnTo>
                  <a:lnTo>
                    <a:pt x="396" y="887"/>
                  </a:lnTo>
                  <a:lnTo>
                    <a:pt x="377" y="892"/>
                  </a:lnTo>
                  <a:lnTo>
                    <a:pt x="374" y="892"/>
                  </a:lnTo>
                  <a:lnTo>
                    <a:pt x="369" y="892"/>
                  </a:lnTo>
                  <a:lnTo>
                    <a:pt x="364" y="892"/>
                  </a:lnTo>
                  <a:lnTo>
                    <a:pt x="359" y="892"/>
                  </a:lnTo>
                  <a:lnTo>
                    <a:pt x="354" y="892"/>
                  </a:lnTo>
                  <a:lnTo>
                    <a:pt x="352" y="892"/>
                  </a:lnTo>
                  <a:lnTo>
                    <a:pt x="349" y="892"/>
                  </a:lnTo>
                  <a:lnTo>
                    <a:pt x="344" y="892"/>
                  </a:lnTo>
                  <a:lnTo>
                    <a:pt x="339" y="889"/>
                  </a:lnTo>
                  <a:lnTo>
                    <a:pt x="337" y="889"/>
                  </a:lnTo>
                  <a:lnTo>
                    <a:pt x="334" y="889"/>
                  </a:lnTo>
                  <a:lnTo>
                    <a:pt x="327" y="887"/>
                  </a:lnTo>
                  <a:lnTo>
                    <a:pt x="319" y="887"/>
                  </a:lnTo>
                  <a:lnTo>
                    <a:pt x="314" y="887"/>
                  </a:lnTo>
                  <a:lnTo>
                    <a:pt x="309" y="882"/>
                  </a:lnTo>
                  <a:lnTo>
                    <a:pt x="304" y="882"/>
                  </a:lnTo>
                  <a:lnTo>
                    <a:pt x="299" y="879"/>
                  </a:lnTo>
                  <a:lnTo>
                    <a:pt x="294" y="877"/>
                  </a:lnTo>
                  <a:lnTo>
                    <a:pt x="292" y="874"/>
                  </a:lnTo>
                  <a:lnTo>
                    <a:pt x="289" y="872"/>
                  </a:lnTo>
                  <a:lnTo>
                    <a:pt x="287" y="872"/>
                  </a:lnTo>
                  <a:lnTo>
                    <a:pt x="279" y="864"/>
                  </a:lnTo>
                  <a:lnTo>
                    <a:pt x="274" y="859"/>
                  </a:lnTo>
                  <a:lnTo>
                    <a:pt x="274" y="854"/>
                  </a:lnTo>
                  <a:lnTo>
                    <a:pt x="269" y="852"/>
                  </a:lnTo>
                  <a:lnTo>
                    <a:pt x="267" y="839"/>
                  </a:lnTo>
                  <a:lnTo>
                    <a:pt x="60" y="212"/>
                  </a:lnTo>
                  <a:lnTo>
                    <a:pt x="60" y="207"/>
                  </a:lnTo>
                  <a:lnTo>
                    <a:pt x="60" y="204"/>
                  </a:lnTo>
                  <a:lnTo>
                    <a:pt x="58" y="199"/>
                  </a:lnTo>
                  <a:lnTo>
                    <a:pt x="58" y="197"/>
                  </a:lnTo>
                  <a:lnTo>
                    <a:pt x="55" y="189"/>
                  </a:lnTo>
                  <a:lnTo>
                    <a:pt x="55" y="184"/>
                  </a:lnTo>
                  <a:lnTo>
                    <a:pt x="53" y="179"/>
                  </a:lnTo>
                  <a:lnTo>
                    <a:pt x="50" y="174"/>
                  </a:lnTo>
                  <a:lnTo>
                    <a:pt x="50" y="169"/>
                  </a:lnTo>
                  <a:lnTo>
                    <a:pt x="50" y="164"/>
                  </a:lnTo>
                  <a:lnTo>
                    <a:pt x="50" y="157"/>
                  </a:lnTo>
                  <a:lnTo>
                    <a:pt x="48" y="154"/>
                  </a:lnTo>
                  <a:lnTo>
                    <a:pt x="48" y="149"/>
                  </a:lnTo>
                  <a:lnTo>
                    <a:pt x="48" y="144"/>
                  </a:lnTo>
                  <a:lnTo>
                    <a:pt x="48" y="139"/>
                  </a:lnTo>
                  <a:lnTo>
                    <a:pt x="48" y="134"/>
                  </a:lnTo>
                  <a:lnTo>
                    <a:pt x="48" y="132"/>
                  </a:lnTo>
                  <a:lnTo>
                    <a:pt x="50" y="129"/>
                  </a:lnTo>
                  <a:lnTo>
                    <a:pt x="50" y="124"/>
                  </a:lnTo>
                  <a:lnTo>
                    <a:pt x="50" y="119"/>
                  </a:lnTo>
                  <a:lnTo>
                    <a:pt x="50" y="117"/>
                  </a:lnTo>
                  <a:lnTo>
                    <a:pt x="50" y="114"/>
                  </a:lnTo>
                  <a:lnTo>
                    <a:pt x="50" y="107"/>
                  </a:lnTo>
                  <a:lnTo>
                    <a:pt x="53" y="104"/>
                  </a:lnTo>
                  <a:lnTo>
                    <a:pt x="55" y="97"/>
                  </a:lnTo>
                  <a:lnTo>
                    <a:pt x="55" y="94"/>
                  </a:lnTo>
                  <a:lnTo>
                    <a:pt x="60" y="90"/>
                  </a:lnTo>
                  <a:lnTo>
                    <a:pt x="60" y="87"/>
                  </a:lnTo>
                  <a:lnTo>
                    <a:pt x="65" y="80"/>
                  </a:lnTo>
                  <a:lnTo>
                    <a:pt x="70" y="77"/>
                  </a:lnTo>
                  <a:lnTo>
                    <a:pt x="75" y="75"/>
                  </a:lnTo>
                  <a:lnTo>
                    <a:pt x="82" y="72"/>
                  </a:lnTo>
                  <a:lnTo>
                    <a:pt x="85" y="70"/>
                  </a:lnTo>
                  <a:lnTo>
                    <a:pt x="90" y="70"/>
                  </a:lnTo>
                  <a:lnTo>
                    <a:pt x="95" y="70"/>
                  </a:lnTo>
                  <a:lnTo>
                    <a:pt x="92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32"/>
            <p:cNvSpPr>
              <a:spLocks/>
            </p:cNvSpPr>
            <p:nvPr/>
          </p:nvSpPr>
          <p:spPr bwMode="auto">
            <a:xfrm>
              <a:off x="499" y="243"/>
              <a:ext cx="1251" cy="1138"/>
            </a:xfrm>
            <a:custGeom>
              <a:avLst/>
              <a:gdLst>
                <a:gd name="T0" fmla="*/ 1226 w 1251"/>
                <a:gd name="T1" fmla="*/ 244 h 1138"/>
                <a:gd name="T2" fmla="*/ 1179 w 1251"/>
                <a:gd name="T3" fmla="*/ 217 h 1138"/>
                <a:gd name="T4" fmla="*/ 1109 w 1251"/>
                <a:gd name="T5" fmla="*/ 179 h 1138"/>
                <a:gd name="T6" fmla="*/ 1037 w 1251"/>
                <a:gd name="T7" fmla="*/ 142 h 1138"/>
                <a:gd name="T8" fmla="*/ 967 w 1251"/>
                <a:gd name="T9" fmla="*/ 107 h 1138"/>
                <a:gd name="T10" fmla="*/ 894 w 1251"/>
                <a:gd name="T11" fmla="*/ 67 h 1138"/>
                <a:gd name="T12" fmla="*/ 822 w 1251"/>
                <a:gd name="T13" fmla="*/ 32 h 1138"/>
                <a:gd name="T14" fmla="*/ 757 w 1251"/>
                <a:gd name="T15" fmla="*/ 2 h 1138"/>
                <a:gd name="T16" fmla="*/ 705 w 1251"/>
                <a:gd name="T17" fmla="*/ 0 h 1138"/>
                <a:gd name="T18" fmla="*/ 660 w 1251"/>
                <a:gd name="T19" fmla="*/ 15 h 1138"/>
                <a:gd name="T20" fmla="*/ 600 w 1251"/>
                <a:gd name="T21" fmla="*/ 57 h 1138"/>
                <a:gd name="T22" fmla="*/ 605 w 1251"/>
                <a:gd name="T23" fmla="*/ 134 h 1138"/>
                <a:gd name="T24" fmla="*/ 643 w 1251"/>
                <a:gd name="T25" fmla="*/ 85 h 1138"/>
                <a:gd name="T26" fmla="*/ 693 w 1251"/>
                <a:gd name="T27" fmla="*/ 52 h 1138"/>
                <a:gd name="T28" fmla="*/ 735 w 1251"/>
                <a:gd name="T29" fmla="*/ 47 h 1138"/>
                <a:gd name="T30" fmla="*/ 795 w 1251"/>
                <a:gd name="T31" fmla="*/ 72 h 1138"/>
                <a:gd name="T32" fmla="*/ 865 w 1251"/>
                <a:gd name="T33" fmla="*/ 107 h 1138"/>
                <a:gd name="T34" fmla="*/ 937 w 1251"/>
                <a:gd name="T35" fmla="*/ 144 h 1138"/>
                <a:gd name="T36" fmla="*/ 1007 w 1251"/>
                <a:gd name="T37" fmla="*/ 182 h 1138"/>
                <a:gd name="T38" fmla="*/ 1079 w 1251"/>
                <a:gd name="T39" fmla="*/ 217 h 1138"/>
                <a:gd name="T40" fmla="*/ 1151 w 1251"/>
                <a:gd name="T41" fmla="*/ 251 h 1138"/>
                <a:gd name="T42" fmla="*/ 1199 w 1251"/>
                <a:gd name="T43" fmla="*/ 289 h 1138"/>
                <a:gd name="T44" fmla="*/ 1201 w 1251"/>
                <a:gd name="T45" fmla="*/ 341 h 1138"/>
                <a:gd name="T46" fmla="*/ 1176 w 1251"/>
                <a:gd name="T47" fmla="*/ 391 h 1138"/>
                <a:gd name="T48" fmla="*/ 1111 w 1251"/>
                <a:gd name="T49" fmla="*/ 476 h 1138"/>
                <a:gd name="T50" fmla="*/ 1027 w 1251"/>
                <a:gd name="T51" fmla="*/ 580 h 1138"/>
                <a:gd name="T52" fmla="*/ 942 w 1251"/>
                <a:gd name="T53" fmla="*/ 687 h 1138"/>
                <a:gd name="T54" fmla="*/ 860 w 1251"/>
                <a:gd name="T55" fmla="*/ 795 h 1138"/>
                <a:gd name="T56" fmla="*/ 777 w 1251"/>
                <a:gd name="T57" fmla="*/ 899 h 1138"/>
                <a:gd name="T58" fmla="*/ 693 w 1251"/>
                <a:gd name="T59" fmla="*/ 1006 h 1138"/>
                <a:gd name="T60" fmla="*/ 643 w 1251"/>
                <a:gd name="T61" fmla="*/ 1064 h 1138"/>
                <a:gd name="T62" fmla="*/ 588 w 1251"/>
                <a:gd name="T63" fmla="*/ 1089 h 1138"/>
                <a:gd name="T64" fmla="*/ 531 w 1251"/>
                <a:gd name="T65" fmla="*/ 1091 h 1138"/>
                <a:gd name="T66" fmla="*/ 453 w 1251"/>
                <a:gd name="T67" fmla="*/ 1076 h 1138"/>
                <a:gd name="T68" fmla="*/ 369 w 1251"/>
                <a:gd name="T69" fmla="*/ 1044 h 1138"/>
                <a:gd name="T70" fmla="*/ 326 w 1251"/>
                <a:gd name="T71" fmla="*/ 1029 h 1138"/>
                <a:gd name="T72" fmla="*/ 284 w 1251"/>
                <a:gd name="T73" fmla="*/ 1011 h 1138"/>
                <a:gd name="T74" fmla="*/ 242 w 1251"/>
                <a:gd name="T75" fmla="*/ 996 h 1138"/>
                <a:gd name="T76" fmla="*/ 199 w 1251"/>
                <a:gd name="T77" fmla="*/ 981 h 1138"/>
                <a:gd name="T78" fmla="*/ 159 w 1251"/>
                <a:gd name="T79" fmla="*/ 964 h 1138"/>
                <a:gd name="T80" fmla="*/ 117 w 1251"/>
                <a:gd name="T81" fmla="*/ 949 h 1138"/>
                <a:gd name="T82" fmla="*/ 70 w 1251"/>
                <a:gd name="T83" fmla="*/ 919 h 1138"/>
                <a:gd name="T84" fmla="*/ 47 w 1251"/>
                <a:gd name="T85" fmla="*/ 869 h 1138"/>
                <a:gd name="T86" fmla="*/ 65 w 1251"/>
                <a:gd name="T87" fmla="*/ 819 h 1138"/>
                <a:gd name="T88" fmla="*/ 100 w 1251"/>
                <a:gd name="T89" fmla="*/ 775 h 1138"/>
                <a:gd name="T90" fmla="*/ 40 w 1251"/>
                <a:gd name="T91" fmla="*/ 772 h 1138"/>
                <a:gd name="T92" fmla="*/ 10 w 1251"/>
                <a:gd name="T93" fmla="*/ 829 h 1138"/>
                <a:gd name="T94" fmla="*/ 0 w 1251"/>
                <a:gd name="T95" fmla="*/ 882 h 1138"/>
                <a:gd name="T96" fmla="*/ 25 w 1251"/>
                <a:gd name="T97" fmla="*/ 942 h 1138"/>
                <a:gd name="T98" fmla="*/ 75 w 1251"/>
                <a:gd name="T99" fmla="*/ 984 h 1138"/>
                <a:gd name="T100" fmla="*/ 119 w 1251"/>
                <a:gd name="T101" fmla="*/ 1004 h 1138"/>
                <a:gd name="T102" fmla="*/ 453 w 1251"/>
                <a:gd name="T103" fmla="*/ 1126 h 1138"/>
                <a:gd name="T104" fmla="*/ 543 w 1251"/>
                <a:gd name="T105" fmla="*/ 1138 h 1138"/>
                <a:gd name="T106" fmla="*/ 613 w 1251"/>
                <a:gd name="T107" fmla="*/ 1131 h 1138"/>
                <a:gd name="T108" fmla="*/ 658 w 1251"/>
                <a:gd name="T109" fmla="*/ 1111 h 1138"/>
                <a:gd name="T110" fmla="*/ 1186 w 1251"/>
                <a:gd name="T111" fmla="*/ 456 h 1138"/>
                <a:gd name="T112" fmla="*/ 1231 w 1251"/>
                <a:gd name="T113" fmla="*/ 391 h 1138"/>
                <a:gd name="T114" fmla="*/ 1251 w 1251"/>
                <a:gd name="T115" fmla="*/ 331 h 1138"/>
                <a:gd name="T116" fmla="*/ 1248 w 1251"/>
                <a:gd name="T117" fmla="*/ 284 h 113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251" h="1138">
                  <a:moveTo>
                    <a:pt x="1248" y="284"/>
                  </a:moveTo>
                  <a:lnTo>
                    <a:pt x="1246" y="279"/>
                  </a:lnTo>
                  <a:lnTo>
                    <a:pt x="1246" y="276"/>
                  </a:lnTo>
                  <a:lnTo>
                    <a:pt x="1243" y="271"/>
                  </a:lnTo>
                  <a:lnTo>
                    <a:pt x="1241" y="269"/>
                  </a:lnTo>
                  <a:lnTo>
                    <a:pt x="1241" y="264"/>
                  </a:lnTo>
                  <a:lnTo>
                    <a:pt x="1238" y="261"/>
                  </a:lnTo>
                  <a:lnTo>
                    <a:pt x="1236" y="256"/>
                  </a:lnTo>
                  <a:lnTo>
                    <a:pt x="1231" y="249"/>
                  </a:lnTo>
                  <a:lnTo>
                    <a:pt x="1226" y="244"/>
                  </a:lnTo>
                  <a:lnTo>
                    <a:pt x="1221" y="239"/>
                  </a:lnTo>
                  <a:lnTo>
                    <a:pt x="1216" y="237"/>
                  </a:lnTo>
                  <a:lnTo>
                    <a:pt x="1211" y="232"/>
                  </a:lnTo>
                  <a:lnTo>
                    <a:pt x="1206" y="229"/>
                  </a:lnTo>
                  <a:lnTo>
                    <a:pt x="1201" y="227"/>
                  </a:lnTo>
                  <a:lnTo>
                    <a:pt x="1199" y="224"/>
                  </a:lnTo>
                  <a:lnTo>
                    <a:pt x="1194" y="222"/>
                  </a:lnTo>
                  <a:lnTo>
                    <a:pt x="1191" y="222"/>
                  </a:lnTo>
                  <a:lnTo>
                    <a:pt x="1189" y="219"/>
                  </a:lnTo>
                  <a:lnTo>
                    <a:pt x="1186" y="219"/>
                  </a:lnTo>
                  <a:lnTo>
                    <a:pt x="1179" y="217"/>
                  </a:lnTo>
                  <a:lnTo>
                    <a:pt x="1174" y="212"/>
                  </a:lnTo>
                  <a:lnTo>
                    <a:pt x="1166" y="209"/>
                  </a:lnTo>
                  <a:lnTo>
                    <a:pt x="1161" y="207"/>
                  </a:lnTo>
                  <a:lnTo>
                    <a:pt x="1154" y="202"/>
                  </a:lnTo>
                  <a:lnTo>
                    <a:pt x="1146" y="199"/>
                  </a:lnTo>
                  <a:lnTo>
                    <a:pt x="1141" y="197"/>
                  </a:lnTo>
                  <a:lnTo>
                    <a:pt x="1134" y="192"/>
                  </a:lnTo>
                  <a:lnTo>
                    <a:pt x="1126" y="189"/>
                  </a:lnTo>
                  <a:lnTo>
                    <a:pt x="1121" y="187"/>
                  </a:lnTo>
                  <a:lnTo>
                    <a:pt x="1114" y="182"/>
                  </a:lnTo>
                  <a:lnTo>
                    <a:pt x="1109" y="179"/>
                  </a:lnTo>
                  <a:lnTo>
                    <a:pt x="1101" y="177"/>
                  </a:lnTo>
                  <a:lnTo>
                    <a:pt x="1096" y="172"/>
                  </a:lnTo>
                  <a:lnTo>
                    <a:pt x="1089" y="169"/>
                  </a:lnTo>
                  <a:lnTo>
                    <a:pt x="1081" y="167"/>
                  </a:lnTo>
                  <a:lnTo>
                    <a:pt x="1076" y="162"/>
                  </a:lnTo>
                  <a:lnTo>
                    <a:pt x="1069" y="159"/>
                  </a:lnTo>
                  <a:lnTo>
                    <a:pt x="1061" y="157"/>
                  </a:lnTo>
                  <a:lnTo>
                    <a:pt x="1056" y="152"/>
                  </a:lnTo>
                  <a:lnTo>
                    <a:pt x="1049" y="149"/>
                  </a:lnTo>
                  <a:lnTo>
                    <a:pt x="1044" y="147"/>
                  </a:lnTo>
                  <a:lnTo>
                    <a:pt x="1037" y="142"/>
                  </a:lnTo>
                  <a:lnTo>
                    <a:pt x="1032" y="139"/>
                  </a:lnTo>
                  <a:lnTo>
                    <a:pt x="1024" y="137"/>
                  </a:lnTo>
                  <a:lnTo>
                    <a:pt x="1017" y="132"/>
                  </a:lnTo>
                  <a:lnTo>
                    <a:pt x="1012" y="129"/>
                  </a:lnTo>
                  <a:lnTo>
                    <a:pt x="1004" y="127"/>
                  </a:lnTo>
                  <a:lnTo>
                    <a:pt x="997" y="122"/>
                  </a:lnTo>
                  <a:lnTo>
                    <a:pt x="992" y="117"/>
                  </a:lnTo>
                  <a:lnTo>
                    <a:pt x="987" y="117"/>
                  </a:lnTo>
                  <a:lnTo>
                    <a:pt x="979" y="112"/>
                  </a:lnTo>
                  <a:lnTo>
                    <a:pt x="972" y="109"/>
                  </a:lnTo>
                  <a:lnTo>
                    <a:pt x="967" y="107"/>
                  </a:lnTo>
                  <a:lnTo>
                    <a:pt x="959" y="102"/>
                  </a:lnTo>
                  <a:lnTo>
                    <a:pt x="952" y="100"/>
                  </a:lnTo>
                  <a:lnTo>
                    <a:pt x="947" y="97"/>
                  </a:lnTo>
                  <a:lnTo>
                    <a:pt x="939" y="92"/>
                  </a:lnTo>
                  <a:lnTo>
                    <a:pt x="932" y="90"/>
                  </a:lnTo>
                  <a:lnTo>
                    <a:pt x="927" y="87"/>
                  </a:lnTo>
                  <a:lnTo>
                    <a:pt x="922" y="82"/>
                  </a:lnTo>
                  <a:lnTo>
                    <a:pt x="914" y="80"/>
                  </a:lnTo>
                  <a:lnTo>
                    <a:pt x="907" y="77"/>
                  </a:lnTo>
                  <a:lnTo>
                    <a:pt x="902" y="72"/>
                  </a:lnTo>
                  <a:lnTo>
                    <a:pt x="894" y="67"/>
                  </a:lnTo>
                  <a:lnTo>
                    <a:pt x="887" y="65"/>
                  </a:lnTo>
                  <a:lnTo>
                    <a:pt x="882" y="62"/>
                  </a:lnTo>
                  <a:lnTo>
                    <a:pt x="877" y="60"/>
                  </a:lnTo>
                  <a:lnTo>
                    <a:pt x="867" y="55"/>
                  </a:lnTo>
                  <a:lnTo>
                    <a:pt x="862" y="52"/>
                  </a:lnTo>
                  <a:lnTo>
                    <a:pt x="857" y="47"/>
                  </a:lnTo>
                  <a:lnTo>
                    <a:pt x="850" y="47"/>
                  </a:lnTo>
                  <a:lnTo>
                    <a:pt x="842" y="42"/>
                  </a:lnTo>
                  <a:lnTo>
                    <a:pt x="837" y="40"/>
                  </a:lnTo>
                  <a:lnTo>
                    <a:pt x="830" y="35"/>
                  </a:lnTo>
                  <a:lnTo>
                    <a:pt x="822" y="32"/>
                  </a:lnTo>
                  <a:lnTo>
                    <a:pt x="817" y="27"/>
                  </a:lnTo>
                  <a:lnTo>
                    <a:pt x="812" y="27"/>
                  </a:lnTo>
                  <a:lnTo>
                    <a:pt x="802" y="22"/>
                  </a:lnTo>
                  <a:lnTo>
                    <a:pt x="797" y="20"/>
                  </a:lnTo>
                  <a:lnTo>
                    <a:pt x="792" y="17"/>
                  </a:lnTo>
                  <a:lnTo>
                    <a:pt x="785" y="12"/>
                  </a:lnTo>
                  <a:lnTo>
                    <a:pt x="777" y="10"/>
                  </a:lnTo>
                  <a:lnTo>
                    <a:pt x="772" y="7"/>
                  </a:lnTo>
                  <a:lnTo>
                    <a:pt x="767" y="5"/>
                  </a:lnTo>
                  <a:lnTo>
                    <a:pt x="762" y="2"/>
                  </a:lnTo>
                  <a:lnTo>
                    <a:pt x="757" y="2"/>
                  </a:lnTo>
                  <a:lnTo>
                    <a:pt x="752" y="2"/>
                  </a:lnTo>
                  <a:lnTo>
                    <a:pt x="747" y="0"/>
                  </a:lnTo>
                  <a:lnTo>
                    <a:pt x="742" y="0"/>
                  </a:lnTo>
                  <a:lnTo>
                    <a:pt x="737" y="0"/>
                  </a:lnTo>
                  <a:lnTo>
                    <a:pt x="733" y="0"/>
                  </a:lnTo>
                  <a:lnTo>
                    <a:pt x="728" y="0"/>
                  </a:lnTo>
                  <a:lnTo>
                    <a:pt x="723" y="0"/>
                  </a:lnTo>
                  <a:lnTo>
                    <a:pt x="718" y="0"/>
                  </a:lnTo>
                  <a:lnTo>
                    <a:pt x="715" y="0"/>
                  </a:lnTo>
                  <a:lnTo>
                    <a:pt x="710" y="0"/>
                  </a:lnTo>
                  <a:lnTo>
                    <a:pt x="705" y="0"/>
                  </a:lnTo>
                  <a:lnTo>
                    <a:pt x="703" y="2"/>
                  </a:lnTo>
                  <a:lnTo>
                    <a:pt x="698" y="2"/>
                  </a:lnTo>
                  <a:lnTo>
                    <a:pt x="693" y="2"/>
                  </a:lnTo>
                  <a:lnTo>
                    <a:pt x="688" y="2"/>
                  </a:lnTo>
                  <a:lnTo>
                    <a:pt x="683" y="5"/>
                  </a:lnTo>
                  <a:lnTo>
                    <a:pt x="680" y="7"/>
                  </a:lnTo>
                  <a:lnTo>
                    <a:pt x="678" y="7"/>
                  </a:lnTo>
                  <a:lnTo>
                    <a:pt x="673" y="7"/>
                  </a:lnTo>
                  <a:lnTo>
                    <a:pt x="668" y="12"/>
                  </a:lnTo>
                  <a:lnTo>
                    <a:pt x="665" y="12"/>
                  </a:lnTo>
                  <a:lnTo>
                    <a:pt x="660" y="15"/>
                  </a:lnTo>
                  <a:lnTo>
                    <a:pt x="658" y="17"/>
                  </a:lnTo>
                  <a:lnTo>
                    <a:pt x="653" y="17"/>
                  </a:lnTo>
                  <a:lnTo>
                    <a:pt x="650" y="20"/>
                  </a:lnTo>
                  <a:lnTo>
                    <a:pt x="643" y="22"/>
                  </a:lnTo>
                  <a:lnTo>
                    <a:pt x="638" y="27"/>
                  </a:lnTo>
                  <a:lnTo>
                    <a:pt x="628" y="32"/>
                  </a:lnTo>
                  <a:lnTo>
                    <a:pt x="623" y="37"/>
                  </a:lnTo>
                  <a:lnTo>
                    <a:pt x="618" y="42"/>
                  </a:lnTo>
                  <a:lnTo>
                    <a:pt x="613" y="47"/>
                  </a:lnTo>
                  <a:lnTo>
                    <a:pt x="605" y="52"/>
                  </a:lnTo>
                  <a:lnTo>
                    <a:pt x="600" y="57"/>
                  </a:lnTo>
                  <a:lnTo>
                    <a:pt x="595" y="65"/>
                  </a:lnTo>
                  <a:lnTo>
                    <a:pt x="590" y="70"/>
                  </a:lnTo>
                  <a:lnTo>
                    <a:pt x="585" y="75"/>
                  </a:lnTo>
                  <a:lnTo>
                    <a:pt x="583" y="82"/>
                  </a:lnTo>
                  <a:lnTo>
                    <a:pt x="578" y="87"/>
                  </a:lnTo>
                  <a:lnTo>
                    <a:pt x="573" y="92"/>
                  </a:lnTo>
                  <a:lnTo>
                    <a:pt x="571" y="97"/>
                  </a:lnTo>
                  <a:lnTo>
                    <a:pt x="568" y="102"/>
                  </a:lnTo>
                  <a:lnTo>
                    <a:pt x="566" y="107"/>
                  </a:lnTo>
                  <a:lnTo>
                    <a:pt x="563" y="112"/>
                  </a:lnTo>
                  <a:lnTo>
                    <a:pt x="605" y="134"/>
                  </a:lnTo>
                  <a:lnTo>
                    <a:pt x="608" y="132"/>
                  </a:lnTo>
                  <a:lnTo>
                    <a:pt x="608" y="127"/>
                  </a:lnTo>
                  <a:lnTo>
                    <a:pt x="613" y="122"/>
                  </a:lnTo>
                  <a:lnTo>
                    <a:pt x="618" y="117"/>
                  </a:lnTo>
                  <a:lnTo>
                    <a:pt x="618" y="112"/>
                  </a:lnTo>
                  <a:lnTo>
                    <a:pt x="623" y="107"/>
                  </a:lnTo>
                  <a:lnTo>
                    <a:pt x="625" y="102"/>
                  </a:lnTo>
                  <a:lnTo>
                    <a:pt x="628" y="100"/>
                  </a:lnTo>
                  <a:lnTo>
                    <a:pt x="633" y="95"/>
                  </a:lnTo>
                  <a:lnTo>
                    <a:pt x="638" y="90"/>
                  </a:lnTo>
                  <a:lnTo>
                    <a:pt x="643" y="85"/>
                  </a:lnTo>
                  <a:lnTo>
                    <a:pt x="648" y="82"/>
                  </a:lnTo>
                  <a:lnTo>
                    <a:pt x="653" y="77"/>
                  </a:lnTo>
                  <a:lnTo>
                    <a:pt x="658" y="72"/>
                  </a:lnTo>
                  <a:lnTo>
                    <a:pt x="663" y="67"/>
                  </a:lnTo>
                  <a:lnTo>
                    <a:pt x="668" y="65"/>
                  </a:lnTo>
                  <a:lnTo>
                    <a:pt x="673" y="62"/>
                  </a:lnTo>
                  <a:lnTo>
                    <a:pt x="678" y="57"/>
                  </a:lnTo>
                  <a:lnTo>
                    <a:pt x="683" y="57"/>
                  </a:lnTo>
                  <a:lnTo>
                    <a:pt x="685" y="55"/>
                  </a:lnTo>
                  <a:lnTo>
                    <a:pt x="690" y="55"/>
                  </a:lnTo>
                  <a:lnTo>
                    <a:pt x="693" y="52"/>
                  </a:lnTo>
                  <a:lnTo>
                    <a:pt x="698" y="52"/>
                  </a:lnTo>
                  <a:lnTo>
                    <a:pt x="700" y="52"/>
                  </a:lnTo>
                  <a:lnTo>
                    <a:pt x="703" y="50"/>
                  </a:lnTo>
                  <a:lnTo>
                    <a:pt x="708" y="50"/>
                  </a:lnTo>
                  <a:lnTo>
                    <a:pt x="713" y="47"/>
                  </a:lnTo>
                  <a:lnTo>
                    <a:pt x="715" y="47"/>
                  </a:lnTo>
                  <a:lnTo>
                    <a:pt x="718" y="47"/>
                  </a:lnTo>
                  <a:lnTo>
                    <a:pt x="723" y="47"/>
                  </a:lnTo>
                  <a:lnTo>
                    <a:pt x="728" y="47"/>
                  </a:lnTo>
                  <a:lnTo>
                    <a:pt x="730" y="47"/>
                  </a:lnTo>
                  <a:lnTo>
                    <a:pt x="735" y="47"/>
                  </a:lnTo>
                  <a:lnTo>
                    <a:pt x="737" y="47"/>
                  </a:lnTo>
                  <a:lnTo>
                    <a:pt x="742" y="50"/>
                  </a:lnTo>
                  <a:lnTo>
                    <a:pt x="747" y="52"/>
                  </a:lnTo>
                  <a:lnTo>
                    <a:pt x="752" y="52"/>
                  </a:lnTo>
                  <a:lnTo>
                    <a:pt x="757" y="52"/>
                  </a:lnTo>
                  <a:lnTo>
                    <a:pt x="762" y="57"/>
                  </a:lnTo>
                  <a:lnTo>
                    <a:pt x="767" y="60"/>
                  </a:lnTo>
                  <a:lnTo>
                    <a:pt x="775" y="62"/>
                  </a:lnTo>
                  <a:lnTo>
                    <a:pt x="782" y="67"/>
                  </a:lnTo>
                  <a:lnTo>
                    <a:pt x="787" y="67"/>
                  </a:lnTo>
                  <a:lnTo>
                    <a:pt x="795" y="72"/>
                  </a:lnTo>
                  <a:lnTo>
                    <a:pt x="802" y="75"/>
                  </a:lnTo>
                  <a:lnTo>
                    <a:pt x="807" y="80"/>
                  </a:lnTo>
                  <a:lnTo>
                    <a:pt x="815" y="82"/>
                  </a:lnTo>
                  <a:lnTo>
                    <a:pt x="820" y="85"/>
                  </a:lnTo>
                  <a:lnTo>
                    <a:pt x="827" y="87"/>
                  </a:lnTo>
                  <a:lnTo>
                    <a:pt x="832" y="92"/>
                  </a:lnTo>
                  <a:lnTo>
                    <a:pt x="840" y="95"/>
                  </a:lnTo>
                  <a:lnTo>
                    <a:pt x="847" y="97"/>
                  </a:lnTo>
                  <a:lnTo>
                    <a:pt x="852" y="102"/>
                  </a:lnTo>
                  <a:lnTo>
                    <a:pt x="860" y="105"/>
                  </a:lnTo>
                  <a:lnTo>
                    <a:pt x="865" y="107"/>
                  </a:lnTo>
                  <a:lnTo>
                    <a:pt x="872" y="112"/>
                  </a:lnTo>
                  <a:lnTo>
                    <a:pt x="877" y="114"/>
                  </a:lnTo>
                  <a:lnTo>
                    <a:pt x="885" y="117"/>
                  </a:lnTo>
                  <a:lnTo>
                    <a:pt x="892" y="122"/>
                  </a:lnTo>
                  <a:lnTo>
                    <a:pt x="897" y="124"/>
                  </a:lnTo>
                  <a:lnTo>
                    <a:pt x="904" y="127"/>
                  </a:lnTo>
                  <a:lnTo>
                    <a:pt x="912" y="132"/>
                  </a:lnTo>
                  <a:lnTo>
                    <a:pt x="917" y="134"/>
                  </a:lnTo>
                  <a:lnTo>
                    <a:pt x="924" y="137"/>
                  </a:lnTo>
                  <a:lnTo>
                    <a:pt x="929" y="142"/>
                  </a:lnTo>
                  <a:lnTo>
                    <a:pt x="937" y="144"/>
                  </a:lnTo>
                  <a:lnTo>
                    <a:pt x="942" y="147"/>
                  </a:lnTo>
                  <a:lnTo>
                    <a:pt x="949" y="152"/>
                  </a:lnTo>
                  <a:lnTo>
                    <a:pt x="957" y="154"/>
                  </a:lnTo>
                  <a:lnTo>
                    <a:pt x="962" y="157"/>
                  </a:lnTo>
                  <a:lnTo>
                    <a:pt x="969" y="162"/>
                  </a:lnTo>
                  <a:lnTo>
                    <a:pt x="977" y="164"/>
                  </a:lnTo>
                  <a:lnTo>
                    <a:pt x="982" y="167"/>
                  </a:lnTo>
                  <a:lnTo>
                    <a:pt x="989" y="172"/>
                  </a:lnTo>
                  <a:lnTo>
                    <a:pt x="994" y="174"/>
                  </a:lnTo>
                  <a:lnTo>
                    <a:pt x="1002" y="177"/>
                  </a:lnTo>
                  <a:lnTo>
                    <a:pt x="1007" y="182"/>
                  </a:lnTo>
                  <a:lnTo>
                    <a:pt x="1014" y="184"/>
                  </a:lnTo>
                  <a:lnTo>
                    <a:pt x="1022" y="187"/>
                  </a:lnTo>
                  <a:lnTo>
                    <a:pt x="1027" y="189"/>
                  </a:lnTo>
                  <a:lnTo>
                    <a:pt x="1032" y="192"/>
                  </a:lnTo>
                  <a:lnTo>
                    <a:pt x="1042" y="197"/>
                  </a:lnTo>
                  <a:lnTo>
                    <a:pt x="1047" y="202"/>
                  </a:lnTo>
                  <a:lnTo>
                    <a:pt x="1051" y="202"/>
                  </a:lnTo>
                  <a:lnTo>
                    <a:pt x="1059" y="207"/>
                  </a:lnTo>
                  <a:lnTo>
                    <a:pt x="1066" y="212"/>
                  </a:lnTo>
                  <a:lnTo>
                    <a:pt x="1071" y="212"/>
                  </a:lnTo>
                  <a:lnTo>
                    <a:pt x="1079" y="217"/>
                  </a:lnTo>
                  <a:lnTo>
                    <a:pt x="1086" y="219"/>
                  </a:lnTo>
                  <a:lnTo>
                    <a:pt x="1091" y="222"/>
                  </a:lnTo>
                  <a:lnTo>
                    <a:pt x="1099" y="227"/>
                  </a:lnTo>
                  <a:lnTo>
                    <a:pt x="1106" y="229"/>
                  </a:lnTo>
                  <a:lnTo>
                    <a:pt x="1111" y="232"/>
                  </a:lnTo>
                  <a:lnTo>
                    <a:pt x="1119" y="237"/>
                  </a:lnTo>
                  <a:lnTo>
                    <a:pt x="1124" y="239"/>
                  </a:lnTo>
                  <a:lnTo>
                    <a:pt x="1131" y="242"/>
                  </a:lnTo>
                  <a:lnTo>
                    <a:pt x="1136" y="246"/>
                  </a:lnTo>
                  <a:lnTo>
                    <a:pt x="1144" y="249"/>
                  </a:lnTo>
                  <a:lnTo>
                    <a:pt x="1151" y="251"/>
                  </a:lnTo>
                  <a:lnTo>
                    <a:pt x="1156" y="256"/>
                  </a:lnTo>
                  <a:lnTo>
                    <a:pt x="1164" y="259"/>
                  </a:lnTo>
                  <a:lnTo>
                    <a:pt x="1171" y="261"/>
                  </a:lnTo>
                  <a:lnTo>
                    <a:pt x="1174" y="266"/>
                  </a:lnTo>
                  <a:lnTo>
                    <a:pt x="1179" y="266"/>
                  </a:lnTo>
                  <a:lnTo>
                    <a:pt x="1184" y="271"/>
                  </a:lnTo>
                  <a:lnTo>
                    <a:pt x="1189" y="276"/>
                  </a:lnTo>
                  <a:lnTo>
                    <a:pt x="1194" y="281"/>
                  </a:lnTo>
                  <a:lnTo>
                    <a:pt x="1196" y="284"/>
                  </a:lnTo>
                  <a:lnTo>
                    <a:pt x="1199" y="289"/>
                  </a:lnTo>
                  <a:lnTo>
                    <a:pt x="1201" y="291"/>
                  </a:lnTo>
                  <a:lnTo>
                    <a:pt x="1201" y="296"/>
                  </a:lnTo>
                  <a:lnTo>
                    <a:pt x="1204" y="301"/>
                  </a:lnTo>
                  <a:lnTo>
                    <a:pt x="1204" y="306"/>
                  </a:lnTo>
                  <a:lnTo>
                    <a:pt x="1204" y="311"/>
                  </a:lnTo>
                  <a:lnTo>
                    <a:pt x="1204" y="316"/>
                  </a:lnTo>
                  <a:lnTo>
                    <a:pt x="1204" y="321"/>
                  </a:lnTo>
                  <a:lnTo>
                    <a:pt x="1201" y="329"/>
                  </a:lnTo>
                  <a:lnTo>
                    <a:pt x="1201" y="331"/>
                  </a:lnTo>
                  <a:lnTo>
                    <a:pt x="1201" y="336"/>
                  </a:lnTo>
                  <a:lnTo>
                    <a:pt x="1201" y="341"/>
                  </a:lnTo>
                  <a:lnTo>
                    <a:pt x="1199" y="344"/>
                  </a:lnTo>
                  <a:lnTo>
                    <a:pt x="1196" y="349"/>
                  </a:lnTo>
                  <a:lnTo>
                    <a:pt x="1196" y="351"/>
                  </a:lnTo>
                  <a:lnTo>
                    <a:pt x="1194" y="356"/>
                  </a:lnTo>
                  <a:lnTo>
                    <a:pt x="1191" y="361"/>
                  </a:lnTo>
                  <a:lnTo>
                    <a:pt x="1189" y="366"/>
                  </a:lnTo>
                  <a:lnTo>
                    <a:pt x="1186" y="371"/>
                  </a:lnTo>
                  <a:lnTo>
                    <a:pt x="1184" y="376"/>
                  </a:lnTo>
                  <a:lnTo>
                    <a:pt x="1181" y="381"/>
                  </a:lnTo>
                  <a:lnTo>
                    <a:pt x="1179" y="386"/>
                  </a:lnTo>
                  <a:lnTo>
                    <a:pt x="1176" y="391"/>
                  </a:lnTo>
                  <a:lnTo>
                    <a:pt x="1171" y="396"/>
                  </a:lnTo>
                  <a:lnTo>
                    <a:pt x="1166" y="401"/>
                  </a:lnTo>
                  <a:lnTo>
                    <a:pt x="1161" y="408"/>
                  </a:lnTo>
                  <a:lnTo>
                    <a:pt x="1159" y="413"/>
                  </a:lnTo>
                  <a:lnTo>
                    <a:pt x="1154" y="421"/>
                  </a:lnTo>
                  <a:lnTo>
                    <a:pt x="1149" y="426"/>
                  </a:lnTo>
                  <a:lnTo>
                    <a:pt x="1141" y="436"/>
                  </a:lnTo>
                  <a:lnTo>
                    <a:pt x="1134" y="446"/>
                  </a:lnTo>
                  <a:lnTo>
                    <a:pt x="1126" y="456"/>
                  </a:lnTo>
                  <a:lnTo>
                    <a:pt x="1119" y="466"/>
                  </a:lnTo>
                  <a:lnTo>
                    <a:pt x="1111" y="476"/>
                  </a:lnTo>
                  <a:lnTo>
                    <a:pt x="1101" y="486"/>
                  </a:lnTo>
                  <a:lnTo>
                    <a:pt x="1096" y="496"/>
                  </a:lnTo>
                  <a:lnTo>
                    <a:pt x="1086" y="506"/>
                  </a:lnTo>
                  <a:lnTo>
                    <a:pt x="1081" y="513"/>
                  </a:lnTo>
                  <a:lnTo>
                    <a:pt x="1071" y="523"/>
                  </a:lnTo>
                  <a:lnTo>
                    <a:pt x="1064" y="533"/>
                  </a:lnTo>
                  <a:lnTo>
                    <a:pt x="1056" y="543"/>
                  </a:lnTo>
                  <a:lnTo>
                    <a:pt x="1049" y="553"/>
                  </a:lnTo>
                  <a:lnTo>
                    <a:pt x="1042" y="560"/>
                  </a:lnTo>
                  <a:lnTo>
                    <a:pt x="1034" y="570"/>
                  </a:lnTo>
                  <a:lnTo>
                    <a:pt x="1027" y="580"/>
                  </a:lnTo>
                  <a:lnTo>
                    <a:pt x="1019" y="590"/>
                  </a:lnTo>
                  <a:lnTo>
                    <a:pt x="1012" y="600"/>
                  </a:lnTo>
                  <a:lnTo>
                    <a:pt x="1004" y="610"/>
                  </a:lnTo>
                  <a:lnTo>
                    <a:pt x="997" y="620"/>
                  </a:lnTo>
                  <a:lnTo>
                    <a:pt x="987" y="630"/>
                  </a:lnTo>
                  <a:lnTo>
                    <a:pt x="982" y="640"/>
                  </a:lnTo>
                  <a:lnTo>
                    <a:pt x="972" y="650"/>
                  </a:lnTo>
                  <a:lnTo>
                    <a:pt x="967" y="660"/>
                  </a:lnTo>
                  <a:lnTo>
                    <a:pt x="957" y="668"/>
                  </a:lnTo>
                  <a:lnTo>
                    <a:pt x="952" y="677"/>
                  </a:lnTo>
                  <a:lnTo>
                    <a:pt x="942" y="687"/>
                  </a:lnTo>
                  <a:lnTo>
                    <a:pt x="937" y="697"/>
                  </a:lnTo>
                  <a:lnTo>
                    <a:pt x="927" y="707"/>
                  </a:lnTo>
                  <a:lnTo>
                    <a:pt x="922" y="715"/>
                  </a:lnTo>
                  <a:lnTo>
                    <a:pt x="912" y="725"/>
                  </a:lnTo>
                  <a:lnTo>
                    <a:pt x="907" y="735"/>
                  </a:lnTo>
                  <a:lnTo>
                    <a:pt x="897" y="745"/>
                  </a:lnTo>
                  <a:lnTo>
                    <a:pt x="890" y="755"/>
                  </a:lnTo>
                  <a:lnTo>
                    <a:pt x="882" y="765"/>
                  </a:lnTo>
                  <a:lnTo>
                    <a:pt x="875" y="775"/>
                  </a:lnTo>
                  <a:lnTo>
                    <a:pt x="867" y="785"/>
                  </a:lnTo>
                  <a:lnTo>
                    <a:pt x="860" y="795"/>
                  </a:lnTo>
                  <a:lnTo>
                    <a:pt x="852" y="805"/>
                  </a:lnTo>
                  <a:lnTo>
                    <a:pt x="845" y="814"/>
                  </a:lnTo>
                  <a:lnTo>
                    <a:pt x="837" y="824"/>
                  </a:lnTo>
                  <a:lnTo>
                    <a:pt x="827" y="832"/>
                  </a:lnTo>
                  <a:lnTo>
                    <a:pt x="822" y="842"/>
                  </a:lnTo>
                  <a:lnTo>
                    <a:pt x="815" y="852"/>
                  </a:lnTo>
                  <a:lnTo>
                    <a:pt x="807" y="862"/>
                  </a:lnTo>
                  <a:lnTo>
                    <a:pt x="797" y="872"/>
                  </a:lnTo>
                  <a:lnTo>
                    <a:pt x="792" y="879"/>
                  </a:lnTo>
                  <a:lnTo>
                    <a:pt x="782" y="889"/>
                  </a:lnTo>
                  <a:lnTo>
                    <a:pt x="777" y="899"/>
                  </a:lnTo>
                  <a:lnTo>
                    <a:pt x="767" y="909"/>
                  </a:lnTo>
                  <a:lnTo>
                    <a:pt x="760" y="919"/>
                  </a:lnTo>
                  <a:lnTo>
                    <a:pt x="752" y="929"/>
                  </a:lnTo>
                  <a:lnTo>
                    <a:pt x="745" y="939"/>
                  </a:lnTo>
                  <a:lnTo>
                    <a:pt x="737" y="949"/>
                  </a:lnTo>
                  <a:lnTo>
                    <a:pt x="730" y="959"/>
                  </a:lnTo>
                  <a:lnTo>
                    <a:pt x="723" y="969"/>
                  </a:lnTo>
                  <a:lnTo>
                    <a:pt x="715" y="979"/>
                  </a:lnTo>
                  <a:lnTo>
                    <a:pt x="708" y="989"/>
                  </a:lnTo>
                  <a:lnTo>
                    <a:pt x="700" y="999"/>
                  </a:lnTo>
                  <a:lnTo>
                    <a:pt x="693" y="1006"/>
                  </a:lnTo>
                  <a:lnTo>
                    <a:pt x="685" y="1016"/>
                  </a:lnTo>
                  <a:lnTo>
                    <a:pt x="678" y="1026"/>
                  </a:lnTo>
                  <a:lnTo>
                    <a:pt x="670" y="1036"/>
                  </a:lnTo>
                  <a:lnTo>
                    <a:pt x="663" y="1046"/>
                  </a:lnTo>
                  <a:lnTo>
                    <a:pt x="660" y="1049"/>
                  </a:lnTo>
                  <a:lnTo>
                    <a:pt x="658" y="1051"/>
                  </a:lnTo>
                  <a:lnTo>
                    <a:pt x="655" y="1054"/>
                  </a:lnTo>
                  <a:lnTo>
                    <a:pt x="653" y="1056"/>
                  </a:lnTo>
                  <a:lnTo>
                    <a:pt x="650" y="1059"/>
                  </a:lnTo>
                  <a:lnTo>
                    <a:pt x="648" y="1064"/>
                  </a:lnTo>
                  <a:lnTo>
                    <a:pt x="643" y="1064"/>
                  </a:lnTo>
                  <a:lnTo>
                    <a:pt x="638" y="1069"/>
                  </a:lnTo>
                  <a:lnTo>
                    <a:pt x="633" y="1071"/>
                  </a:lnTo>
                  <a:lnTo>
                    <a:pt x="628" y="1074"/>
                  </a:lnTo>
                  <a:lnTo>
                    <a:pt x="620" y="1076"/>
                  </a:lnTo>
                  <a:lnTo>
                    <a:pt x="613" y="1079"/>
                  </a:lnTo>
                  <a:lnTo>
                    <a:pt x="610" y="1081"/>
                  </a:lnTo>
                  <a:lnTo>
                    <a:pt x="608" y="1084"/>
                  </a:lnTo>
                  <a:lnTo>
                    <a:pt x="603" y="1084"/>
                  </a:lnTo>
                  <a:lnTo>
                    <a:pt x="598" y="1086"/>
                  </a:lnTo>
                  <a:lnTo>
                    <a:pt x="593" y="1086"/>
                  </a:lnTo>
                  <a:lnTo>
                    <a:pt x="588" y="1089"/>
                  </a:lnTo>
                  <a:lnTo>
                    <a:pt x="585" y="1089"/>
                  </a:lnTo>
                  <a:lnTo>
                    <a:pt x="581" y="1089"/>
                  </a:lnTo>
                  <a:lnTo>
                    <a:pt x="576" y="1089"/>
                  </a:lnTo>
                  <a:lnTo>
                    <a:pt x="571" y="1091"/>
                  </a:lnTo>
                  <a:lnTo>
                    <a:pt x="566" y="1091"/>
                  </a:lnTo>
                  <a:lnTo>
                    <a:pt x="561" y="1091"/>
                  </a:lnTo>
                  <a:lnTo>
                    <a:pt x="553" y="1091"/>
                  </a:lnTo>
                  <a:lnTo>
                    <a:pt x="548" y="1091"/>
                  </a:lnTo>
                  <a:lnTo>
                    <a:pt x="543" y="1091"/>
                  </a:lnTo>
                  <a:lnTo>
                    <a:pt x="538" y="1091"/>
                  </a:lnTo>
                  <a:lnTo>
                    <a:pt x="531" y="1091"/>
                  </a:lnTo>
                  <a:lnTo>
                    <a:pt x="526" y="1091"/>
                  </a:lnTo>
                  <a:lnTo>
                    <a:pt x="518" y="1091"/>
                  </a:lnTo>
                  <a:lnTo>
                    <a:pt x="513" y="1091"/>
                  </a:lnTo>
                  <a:lnTo>
                    <a:pt x="506" y="1089"/>
                  </a:lnTo>
                  <a:lnTo>
                    <a:pt x="498" y="1089"/>
                  </a:lnTo>
                  <a:lnTo>
                    <a:pt x="491" y="1086"/>
                  </a:lnTo>
                  <a:lnTo>
                    <a:pt x="483" y="1084"/>
                  </a:lnTo>
                  <a:lnTo>
                    <a:pt x="473" y="1084"/>
                  </a:lnTo>
                  <a:lnTo>
                    <a:pt x="468" y="1081"/>
                  </a:lnTo>
                  <a:lnTo>
                    <a:pt x="458" y="1079"/>
                  </a:lnTo>
                  <a:lnTo>
                    <a:pt x="453" y="1076"/>
                  </a:lnTo>
                  <a:lnTo>
                    <a:pt x="443" y="1074"/>
                  </a:lnTo>
                  <a:lnTo>
                    <a:pt x="433" y="1069"/>
                  </a:lnTo>
                  <a:lnTo>
                    <a:pt x="424" y="1066"/>
                  </a:lnTo>
                  <a:lnTo>
                    <a:pt x="416" y="1064"/>
                  </a:lnTo>
                  <a:lnTo>
                    <a:pt x="409" y="1059"/>
                  </a:lnTo>
                  <a:lnTo>
                    <a:pt x="399" y="1056"/>
                  </a:lnTo>
                  <a:lnTo>
                    <a:pt x="389" y="1051"/>
                  </a:lnTo>
                  <a:lnTo>
                    <a:pt x="379" y="1049"/>
                  </a:lnTo>
                  <a:lnTo>
                    <a:pt x="376" y="1046"/>
                  </a:lnTo>
                  <a:lnTo>
                    <a:pt x="371" y="1044"/>
                  </a:lnTo>
                  <a:lnTo>
                    <a:pt x="369" y="1044"/>
                  </a:lnTo>
                  <a:lnTo>
                    <a:pt x="364" y="1041"/>
                  </a:lnTo>
                  <a:lnTo>
                    <a:pt x="359" y="1039"/>
                  </a:lnTo>
                  <a:lnTo>
                    <a:pt x="356" y="1039"/>
                  </a:lnTo>
                  <a:lnTo>
                    <a:pt x="354" y="1036"/>
                  </a:lnTo>
                  <a:lnTo>
                    <a:pt x="349" y="1036"/>
                  </a:lnTo>
                  <a:lnTo>
                    <a:pt x="344" y="1034"/>
                  </a:lnTo>
                  <a:lnTo>
                    <a:pt x="341" y="1034"/>
                  </a:lnTo>
                  <a:lnTo>
                    <a:pt x="339" y="1031"/>
                  </a:lnTo>
                  <a:lnTo>
                    <a:pt x="334" y="1029"/>
                  </a:lnTo>
                  <a:lnTo>
                    <a:pt x="329" y="1029"/>
                  </a:lnTo>
                  <a:lnTo>
                    <a:pt x="326" y="1029"/>
                  </a:lnTo>
                  <a:lnTo>
                    <a:pt x="321" y="1026"/>
                  </a:lnTo>
                  <a:lnTo>
                    <a:pt x="319" y="1024"/>
                  </a:lnTo>
                  <a:lnTo>
                    <a:pt x="314" y="1024"/>
                  </a:lnTo>
                  <a:lnTo>
                    <a:pt x="309" y="1021"/>
                  </a:lnTo>
                  <a:lnTo>
                    <a:pt x="306" y="1019"/>
                  </a:lnTo>
                  <a:lnTo>
                    <a:pt x="304" y="1019"/>
                  </a:lnTo>
                  <a:lnTo>
                    <a:pt x="299" y="1019"/>
                  </a:lnTo>
                  <a:lnTo>
                    <a:pt x="294" y="1016"/>
                  </a:lnTo>
                  <a:lnTo>
                    <a:pt x="291" y="1014"/>
                  </a:lnTo>
                  <a:lnTo>
                    <a:pt x="286" y="1014"/>
                  </a:lnTo>
                  <a:lnTo>
                    <a:pt x="284" y="1011"/>
                  </a:lnTo>
                  <a:lnTo>
                    <a:pt x="279" y="1009"/>
                  </a:lnTo>
                  <a:lnTo>
                    <a:pt x="276" y="1009"/>
                  </a:lnTo>
                  <a:lnTo>
                    <a:pt x="271" y="1009"/>
                  </a:lnTo>
                  <a:lnTo>
                    <a:pt x="269" y="1006"/>
                  </a:lnTo>
                  <a:lnTo>
                    <a:pt x="264" y="1004"/>
                  </a:lnTo>
                  <a:lnTo>
                    <a:pt x="259" y="1004"/>
                  </a:lnTo>
                  <a:lnTo>
                    <a:pt x="257" y="1004"/>
                  </a:lnTo>
                  <a:lnTo>
                    <a:pt x="254" y="999"/>
                  </a:lnTo>
                  <a:lnTo>
                    <a:pt x="249" y="999"/>
                  </a:lnTo>
                  <a:lnTo>
                    <a:pt x="244" y="999"/>
                  </a:lnTo>
                  <a:lnTo>
                    <a:pt x="242" y="996"/>
                  </a:lnTo>
                  <a:lnTo>
                    <a:pt x="239" y="994"/>
                  </a:lnTo>
                  <a:lnTo>
                    <a:pt x="234" y="994"/>
                  </a:lnTo>
                  <a:lnTo>
                    <a:pt x="229" y="991"/>
                  </a:lnTo>
                  <a:lnTo>
                    <a:pt x="227" y="991"/>
                  </a:lnTo>
                  <a:lnTo>
                    <a:pt x="222" y="989"/>
                  </a:lnTo>
                  <a:lnTo>
                    <a:pt x="219" y="989"/>
                  </a:lnTo>
                  <a:lnTo>
                    <a:pt x="214" y="986"/>
                  </a:lnTo>
                  <a:lnTo>
                    <a:pt x="212" y="984"/>
                  </a:lnTo>
                  <a:lnTo>
                    <a:pt x="207" y="984"/>
                  </a:lnTo>
                  <a:lnTo>
                    <a:pt x="204" y="981"/>
                  </a:lnTo>
                  <a:lnTo>
                    <a:pt x="199" y="981"/>
                  </a:lnTo>
                  <a:lnTo>
                    <a:pt x="197" y="979"/>
                  </a:lnTo>
                  <a:lnTo>
                    <a:pt x="192" y="979"/>
                  </a:lnTo>
                  <a:lnTo>
                    <a:pt x="189" y="976"/>
                  </a:lnTo>
                  <a:lnTo>
                    <a:pt x="184" y="974"/>
                  </a:lnTo>
                  <a:lnTo>
                    <a:pt x="179" y="974"/>
                  </a:lnTo>
                  <a:lnTo>
                    <a:pt x="177" y="974"/>
                  </a:lnTo>
                  <a:lnTo>
                    <a:pt x="174" y="971"/>
                  </a:lnTo>
                  <a:lnTo>
                    <a:pt x="169" y="969"/>
                  </a:lnTo>
                  <a:lnTo>
                    <a:pt x="167" y="969"/>
                  </a:lnTo>
                  <a:lnTo>
                    <a:pt x="162" y="966"/>
                  </a:lnTo>
                  <a:lnTo>
                    <a:pt x="159" y="964"/>
                  </a:lnTo>
                  <a:lnTo>
                    <a:pt x="154" y="964"/>
                  </a:lnTo>
                  <a:lnTo>
                    <a:pt x="149" y="964"/>
                  </a:lnTo>
                  <a:lnTo>
                    <a:pt x="147" y="961"/>
                  </a:lnTo>
                  <a:lnTo>
                    <a:pt x="144" y="959"/>
                  </a:lnTo>
                  <a:lnTo>
                    <a:pt x="139" y="959"/>
                  </a:lnTo>
                  <a:lnTo>
                    <a:pt x="134" y="959"/>
                  </a:lnTo>
                  <a:lnTo>
                    <a:pt x="134" y="956"/>
                  </a:lnTo>
                  <a:lnTo>
                    <a:pt x="132" y="956"/>
                  </a:lnTo>
                  <a:lnTo>
                    <a:pt x="129" y="954"/>
                  </a:lnTo>
                  <a:lnTo>
                    <a:pt x="124" y="954"/>
                  </a:lnTo>
                  <a:lnTo>
                    <a:pt x="117" y="949"/>
                  </a:lnTo>
                  <a:lnTo>
                    <a:pt x="112" y="949"/>
                  </a:lnTo>
                  <a:lnTo>
                    <a:pt x="105" y="944"/>
                  </a:lnTo>
                  <a:lnTo>
                    <a:pt x="100" y="942"/>
                  </a:lnTo>
                  <a:lnTo>
                    <a:pt x="95" y="939"/>
                  </a:lnTo>
                  <a:lnTo>
                    <a:pt x="90" y="934"/>
                  </a:lnTo>
                  <a:lnTo>
                    <a:pt x="87" y="934"/>
                  </a:lnTo>
                  <a:lnTo>
                    <a:pt x="85" y="929"/>
                  </a:lnTo>
                  <a:lnTo>
                    <a:pt x="80" y="927"/>
                  </a:lnTo>
                  <a:lnTo>
                    <a:pt x="75" y="924"/>
                  </a:lnTo>
                  <a:lnTo>
                    <a:pt x="72" y="922"/>
                  </a:lnTo>
                  <a:lnTo>
                    <a:pt x="70" y="919"/>
                  </a:lnTo>
                  <a:lnTo>
                    <a:pt x="65" y="914"/>
                  </a:lnTo>
                  <a:lnTo>
                    <a:pt x="65" y="912"/>
                  </a:lnTo>
                  <a:lnTo>
                    <a:pt x="60" y="907"/>
                  </a:lnTo>
                  <a:lnTo>
                    <a:pt x="57" y="904"/>
                  </a:lnTo>
                  <a:lnTo>
                    <a:pt x="55" y="899"/>
                  </a:lnTo>
                  <a:lnTo>
                    <a:pt x="55" y="897"/>
                  </a:lnTo>
                  <a:lnTo>
                    <a:pt x="52" y="892"/>
                  </a:lnTo>
                  <a:lnTo>
                    <a:pt x="50" y="889"/>
                  </a:lnTo>
                  <a:lnTo>
                    <a:pt x="50" y="882"/>
                  </a:lnTo>
                  <a:lnTo>
                    <a:pt x="50" y="874"/>
                  </a:lnTo>
                  <a:lnTo>
                    <a:pt x="47" y="869"/>
                  </a:lnTo>
                  <a:lnTo>
                    <a:pt x="50" y="862"/>
                  </a:lnTo>
                  <a:lnTo>
                    <a:pt x="50" y="854"/>
                  </a:lnTo>
                  <a:lnTo>
                    <a:pt x="52" y="849"/>
                  </a:lnTo>
                  <a:lnTo>
                    <a:pt x="52" y="844"/>
                  </a:lnTo>
                  <a:lnTo>
                    <a:pt x="55" y="842"/>
                  </a:lnTo>
                  <a:lnTo>
                    <a:pt x="55" y="837"/>
                  </a:lnTo>
                  <a:lnTo>
                    <a:pt x="57" y="834"/>
                  </a:lnTo>
                  <a:lnTo>
                    <a:pt x="60" y="829"/>
                  </a:lnTo>
                  <a:lnTo>
                    <a:pt x="60" y="827"/>
                  </a:lnTo>
                  <a:lnTo>
                    <a:pt x="62" y="824"/>
                  </a:lnTo>
                  <a:lnTo>
                    <a:pt x="65" y="819"/>
                  </a:lnTo>
                  <a:lnTo>
                    <a:pt x="67" y="814"/>
                  </a:lnTo>
                  <a:lnTo>
                    <a:pt x="70" y="812"/>
                  </a:lnTo>
                  <a:lnTo>
                    <a:pt x="72" y="807"/>
                  </a:lnTo>
                  <a:lnTo>
                    <a:pt x="75" y="805"/>
                  </a:lnTo>
                  <a:lnTo>
                    <a:pt x="77" y="800"/>
                  </a:lnTo>
                  <a:lnTo>
                    <a:pt x="80" y="795"/>
                  </a:lnTo>
                  <a:lnTo>
                    <a:pt x="85" y="792"/>
                  </a:lnTo>
                  <a:lnTo>
                    <a:pt x="87" y="790"/>
                  </a:lnTo>
                  <a:lnTo>
                    <a:pt x="90" y="785"/>
                  </a:lnTo>
                  <a:lnTo>
                    <a:pt x="95" y="780"/>
                  </a:lnTo>
                  <a:lnTo>
                    <a:pt x="100" y="775"/>
                  </a:lnTo>
                  <a:lnTo>
                    <a:pt x="102" y="772"/>
                  </a:lnTo>
                  <a:lnTo>
                    <a:pt x="105" y="770"/>
                  </a:lnTo>
                  <a:lnTo>
                    <a:pt x="578" y="167"/>
                  </a:lnTo>
                  <a:lnTo>
                    <a:pt x="541" y="137"/>
                  </a:lnTo>
                  <a:lnTo>
                    <a:pt x="67" y="740"/>
                  </a:lnTo>
                  <a:lnTo>
                    <a:pt x="60" y="745"/>
                  </a:lnTo>
                  <a:lnTo>
                    <a:pt x="57" y="750"/>
                  </a:lnTo>
                  <a:lnTo>
                    <a:pt x="52" y="755"/>
                  </a:lnTo>
                  <a:lnTo>
                    <a:pt x="47" y="760"/>
                  </a:lnTo>
                  <a:lnTo>
                    <a:pt x="45" y="767"/>
                  </a:lnTo>
                  <a:lnTo>
                    <a:pt x="40" y="772"/>
                  </a:lnTo>
                  <a:lnTo>
                    <a:pt x="35" y="777"/>
                  </a:lnTo>
                  <a:lnTo>
                    <a:pt x="32" y="782"/>
                  </a:lnTo>
                  <a:lnTo>
                    <a:pt x="30" y="787"/>
                  </a:lnTo>
                  <a:lnTo>
                    <a:pt x="25" y="792"/>
                  </a:lnTo>
                  <a:lnTo>
                    <a:pt x="22" y="797"/>
                  </a:lnTo>
                  <a:lnTo>
                    <a:pt x="20" y="805"/>
                  </a:lnTo>
                  <a:lnTo>
                    <a:pt x="15" y="807"/>
                  </a:lnTo>
                  <a:lnTo>
                    <a:pt x="15" y="812"/>
                  </a:lnTo>
                  <a:lnTo>
                    <a:pt x="12" y="817"/>
                  </a:lnTo>
                  <a:lnTo>
                    <a:pt x="10" y="824"/>
                  </a:lnTo>
                  <a:lnTo>
                    <a:pt x="10" y="829"/>
                  </a:lnTo>
                  <a:lnTo>
                    <a:pt x="7" y="834"/>
                  </a:lnTo>
                  <a:lnTo>
                    <a:pt x="5" y="837"/>
                  </a:lnTo>
                  <a:lnTo>
                    <a:pt x="5" y="844"/>
                  </a:lnTo>
                  <a:lnTo>
                    <a:pt x="2" y="847"/>
                  </a:lnTo>
                  <a:lnTo>
                    <a:pt x="2" y="852"/>
                  </a:lnTo>
                  <a:lnTo>
                    <a:pt x="0" y="857"/>
                  </a:lnTo>
                  <a:lnTo>
                    <a:pt x="0" y="862"/>
                  </a:lnTo>
                  <a:lnTo>
                    <a:pt x="0" y="867"/>
                  </a:lnTo>
                  <a:lnTo>
                    <a:pt x="0" y="872"/>
                  </a:lnTo>
                  <a:lnTo>
                    <a:pt x="0" y="877"/>
                  </a:lnTo>
                  <a:lnTo>
                    <a:pt x="0" y="882"/>
                  </a:lnTo>
                  <a:lnTo>
                    <a:pt x="2" y="884"/>
                  </a:lnTo>
                  <a:lnTo>
                    <a:pt x="5" y="889"/>
                  </a:lnTo>
                  <a:lnTo>
                    <a:pt x="5" y="894"/>
                  </a:lnTo>
                  <a:lnTo>
                    <a:pt x="5" y="899"/>
                  </a:lnTo>
                  <a:lnTo>
                    <a:pt x="7" y="907"/>
                  </a:lnTo>
                  <a:lnTo>
                    <a:pt x="10" y="914"/>
                  </a:lnTo>
                  <a:lnTo>
                    <a:pt x="12" y="919"/>
                  </a:lnTo>
                  <a:lnTo>
                    <a:pt x="15" y="924"/>
                  </a:lnTo>
                  <a:lnTo>
                    <a:pt x="17" y="929"/>
                  </a:lnTo>
                  <a:lnTo>
                    <a:pt x="22" y="934"/>
                  </a:lnTo>
                  <a:lnTo>
                    <a:pt x="25" y="942"/>
                  </a:lnTo>
                  <a:lnTo>
                    <a:pt x="30" y="947"/>
                  </a:lnTo>
                  <a:lnTo>
                    <a:pt x="35" y="949"/>
                  </a:lnTo>
                  <a:lnTo>
                    <a:pt x="37" y="954"/>
                  </a:lnTo>
                  <a:lnTo>
                    <a:pt x="42" y="959"/>
                  </a:lnTo>
                  <a:lnTo>
                    <a:pt x="47" y="964"/>
                  </a:lnTo>
                  <a:lnTo>
                    <a:pt x="52" y="966"/>
                  </a:lnTo>
                  <a:lnTo>
                    <a:pt x="57" y="971"/>
                  </a:lnTo>
                  <a:lnTo>
                    <a:pt x="62" y="974"/>
                  </a:lnTo>
                  <a:lnTo>
                    <a:pt x="67" y="979"/>
                  </a:lnTo>
                  <a:lnTo>
                    <a:pt x="72" y="981"/>
                  </a:lnTo>
                  <a:lnTo>
                    <a:pt x="75" y="984"/>
                  </a:lnTo>
                  <a:lnTo>
                    <a:pt x="80" y="986"/>
                  </a:lnTo>
                  <a:lnTo>
                    <a:pt x="85" y="989"/>
                  </a:lnTo>
                  <a:lnTo>
                    <a:pt x="90" y="989"/>
                  </a:lnTo>
                  <a:lnTo>
                    <a:pt x="95" y="991"/>
                  </a:lnTo>
                  <a:lnTo>
                    <a:pt x="97" y="994"/>
                  </a:lnTo>
                  <a:lnTo>
                    <a:pt x="102" y="996"/>
                  </a:lnTo>
                  <a:lnTo>
                    <a:pt x="105" y="999"/>
                  </a:lnTo>
                  <a:lnTo>
                    <a:pt x="107" y="999"/>
                  </a:lnTo>
                  <a:lnTo>
                    <a:pt x="110" y="999"/>
                  </a:lnTo>
                  <a:lnTo>
                    <a:pt x="114" y="1001"/>
                  </a:lnTo>
                  <a:lnTo>
                    <a:pt x="119" y="1004"/>
                  </a:lnTo>
                  <a:lnTo>
                    <a:pt x="122" y="1004"/>
                  </a:lnTo>
                  <a:lnTo>
                    <a:pt x="359" y="1091"/>
                  </a:lnTo>
                  <a:lnTo>
                    <a:pt x="371" y="1096"/>
                  </a:lnTo>
                  <a:lnTo>
                    <a:pt x="381" y="1101"/>
                  </a:lnTo>
                  <a:lnTo>
                    <a:pt x="391" y="1103"/>
                  </a:lnTo>
                  <a:lnTo>
                    <a:pt x="404" y="1108"/>
                  </a:lnTo>
                  <a:lnTo>
                    <a:pt x="414" y="1113"/>
                  </a:lnTo>
                  <a:lnTo>
                    <a:pt x="424" y="1116"/>
                  </a:lnTo>
                  <a:lnTo>
                    <a:pt x="433" y="1118"/>
                  </a:lnTo>
                  <a:lnTo>
                    <a:pt x="443" y="1123"/>
                  </a:lnTo>
                  <a:lnTo>
                    <a:pt x="453" y="1126"/>
                  </a:lnTo>
                  <a:lnTo>
                    <a:pt x="461" y="1128"/>
                  </a:lnTo>
                  <a:lnTo>
                    <a:pt x="468" y="1128"/>
                  </a:lnTo>
                  <a:lnTo>
                    <a:pt x="478" y="1133"/>
                  </a:lnTo>
                  <a:lnTo>
                    <a:pt x="488" y="1133"/>
                  </a:lnTo>
                  <a:lnTo>
                    <a:pt x="496" y="1136"/>
                  </a:lnTo>
                  <a:lnTo>
                    <a:pt x="503" y="1138"/>
                  </a:lnTo>
                  <a:lnTo>
                    <a:pt x="513" y="1138"/>
                  </a:lnTo>
                  <a:lnTo>
                    <a:pt x="521" y="1138"/>
                  </a:lnTo>
                  <a:lnTo>
                    <a:pt x="528" y="1138"/>
                  </a:lnTo>
                  <a:lnTo>
                    <a:pt x="536" y="1138"/>
                  </a:lnTo>
                  <a:lnTo>
                    <a:pt x="543" y="1138"/>
                  </a:lnTo>
                  <a:lnTo>
                    <a:pt x="548" y="1138"/>
                  </a:lnTo>
                  <a:lnTo>
                    <a:pt x="556" y="1138"/>
                  </a:lnTo>
                  <a:lnTo>
                    <a:pt x="563" y="1138"/>
                  </a:lnTo>
                  <a:lnTo>
                    <a:pt x="571" y="1138"/>
                  </a:lnTo>
                  <a:lnTo>
                    <a:pt x="576" y="1138"/>
                  </a:lnTo>
                  <a:lnTo>
                    <a:pt x="583" y="1138"/>
                  </a:lnTo>
                  <a:lnTo>
                    <a:pt x="588" y="1136"/>
                  </a:lnTo>
                  <a:lnTo>
                    <a:pt x="595" y="1136"/>
                  </a:lnTo>
                  <a:lnTo>
                    <a:pt x="600" y="1133"/>
                  </a:lnTo>
                  <a:lnTo>
                    <a:pt x="605" y="1133"/>
                  </a:lnTo>
                  <a:lnTo>
                    <a:pt x="613" y="1131"/>
                  </a:lnTo>
                  <a:lnTo>
                    <a:pt x="618" y="1128"/>
                  </a:lnTo>
                  <a:lnTo>
                    <a:pt x="623" y="1128"/>
                  </a:lnTo>
                  <a:lnTo>
                    <a:pt x="628" y="1126"/>
                  </a:lnTo>
                  <a:lnTo>
                    <a:pt x="630" y="1123"/>
                  </a:lnTo>
                  <a:lnTo>
                    <a:pt x="635" y="1123"/>
                  </a:lnTo>
                  <a:lnTo>
                    <a:pt x="640" y="1121"/>
                  </a:lnTo>
                  <a:lnTo>
                    <a:pt x="643" y="1118"/>
                  </a:lnTo>
                  <a:lnTo>
                    <a:pt x="648" y="1116"/>
                  </a:lnTo>
                  <a:lnTo>
                    <a:pt x="653" y="1113"/>
                  </a:lnTo>
                  <a:lnTo>
                    <a:pt x="655" y="1113"/>
                  </a:lnTo>
                  <a:lnTo>
                    <a:pt x="658" y="1111"/>
                  </a:lnTo>
                  <a:lnTo>
                    <a:pt x="663" y="1108"/>
                  </a:lnTo>
                  <a:lnTo>
                    <a:pt x="665" y="1106"/>
                  </a:lnTo>
                  <a:lnTo>
                    <a:pt x="670" y="1103"/>
                  </a:lnTo>
                  <a:lnTo>
                    <a:pt x="678" y="1098"/>
                  </a:lnTo>
                  <a:lnTo>
                    <a:pt x="683" y="1093"/>
                  </a:lnTo>
                  <a:lnTo>
                    <a:pt x="688" y="1089"/>
                  </a:lnTo>
                  <a:lnTo>
                    <a:pt x="690" y="1086"/>
                  </a:lnTo>
                  <a:lnTo>
                    <a:pt x="693" y="1084"/>
                  </a:lnTo>
                  <a:lnTo>
                    <a:pt x="698" y="1076"/>
                  </a:lnTo>
                  <a:lnTo>
                    <a:pt x="703" y="1074"/>
                  </a:lnTo>
                  <a:lnTo>
                    <a:pt x="1186" y="456"/>
                  </a:lnTo>
                  <a:lnTo>
                    <a:pt x="1191" y="451"/>
                  </a:lnTo>
                  <a:lnTo>
                    <a:pt x="1196" y="443"/>
                  </a:lnTo>
                  <a:lnTo>
                    <a:pt x="1201" y="436"/>
                  </a:lnTo>
                  <a:lnTo>
                    <a:pt x="1206" y="431"/>
                  </a:lnTo>
                  <a:lnTo>
                    <a:pt x="1208" y="426"/>
                  </a:lnTo>
                  <a:lnTo>
                    <a:pt x="1211" y="418"/>
                  </a:lnTo>
                  <a:lnTo>
                    <a:pt x="1216" y="413"/>
                  </a:lnTo>
                  <a:lnTo>
                    <a:pt x="1221" y="406"/>
                  </a:lnTo>
                  <a:lnTo>
                    <a:pt x="1223" y="401"/>
                  </a:lnTo>
                  <a:lnTo>
                    <a:pt x="1226" y="396"/>
                  </a:lnTo>
                  <a:lnTo>
                    <a:pt x="1231" y="391"/>
                  </a:lnTo>
                  <a:lnTo>
                    <a:pt x="1233" y="384"/>
                  </a:lnTo>
                  <a:lnTo>
                    <a:pt x="1236" y="379"/>
                  </a:lnTo>
                  <a:lnTo>
                    <a:pt x="1238" y="371"/>
                  </a:lnTo>
                  <a:lnTo>
                    <a:pt x="1241" y="366"/>
                  </a:lnTo>
                  <a:lnTo>
                    <a:pt x="1243" y="361"/>
                  </a:lnTo>
                  <a:lnTo>
                    <a:pt x="1246" y="356"/>
                  </a:lnTo>
                  <a:lnTo>
                    <a:pt x="1246" y="351"/>
                  </a:lnTo>
                  <a:lnTo>
                    <a:pt x="1248" y="346"/>
                  </a:lnTo>
                  <a:lnTo>
                    <a:pt x="1248" y="341"/>
                  </a:lnTo>
                  <a:lnTo>
                    <a:pt x="1251" y="336"/>
                  </a:lnTo>
                  <a:lnTo>
                    <a:pt x="1251" y="331"/>
                  </a:lnTo>
                  <a:lnTo>
                    <a:pt x="1251" y="326"/>
                  </a:lnTo>
                  <a:lnTo>
                    <a:pt x="1251" y="321"/>
                  </a:lnTo>
                  <a:lnTo>
                    <a:pt x="1251" y="316"/>
                  </a:lnTo>
                  <a:lnTo>
                    <a:pt x="1251" y="311"/>
                  </a:lnTo>
                  <a:lnTo>
                    <a:pt x="1251" y="306"/>
                  </a:lnTo>
                  <a:lnTo>
                    <a:pt x="1251" y="301"/>
                  </a:lnTo>
                  <a:lnTo>
                    <a:pt x="1251" y="296"/>
                  </a:lnTo>
                  <a:lnTo>
                    <a:pt x="1251" y="291"/>
                  </a:lnTo>
                  <a:lnTo>
                    <a:pt x="1248" y="286"/>
                  </a:lnTo>
                  <a:lnTo>
                    <a:pt x="1248" y="2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33"/>
            <p:cNvSpPr>
              <a:spLocks/>
            </p:cNvSpPr>
            <p:nvPr/>
          </p:nvSpPr>
          <p:spPr bwMode="auto">
            <a:xfrm>
              <a:off x="656" y="2702"/>
              <a:ext cx="271" cy="241"/>
            </a:xfrm>
            <a:custGeom>
              <a:avLst/>
              <a:gdLst>
                <a:gd name="T0" fmla="*/ 102 w 271"/>
                <a:gd name="T1" fmla="*/ 47 h 241"/>
                <a:gd name="T2" fmla="*/ 119 w 271"/>
                <a:gd name="T3" fmla="*/ 52 h 241"/>
                <a:gd name="T4" fmla="*/ 137 w 271"/>
                <a:gd name="T5" fmla="*/ 57 h 241"/>
                <a:gd name="T6" fmla="*/ 157 w 271"/>
                <a:gd name="T7" fmla="*/ 67 h 241"/>
                <a:gd name="T8" fmla="*/ 177 w 271"/>
                <a:gd name="T9" fmla="*/ 79 h 241"/>
                <a:gd name="T10" fmla="*/ 194 w 271"/>
                <a:gd name="T11" fmla="*/ 89 h 241"/>
                <a:gd name="T12" fmla="*/ 214 w 271"/>
                <a:gd name="T13" fmla="*/ 112 h 241"/>
                <a:gd name="T14" fmla="*/ 222 w 271"/>
                <a:gd name="T15" fmla="*/ 127 h 241"/>
                <a:gd name="T16" fmla="*/ 209 w 271"/>
                <a:gd name="T17" fmla="*/ 142 h 241"/>
                <a:gd name="T18" fmla="*/ 189 w 271"/>
                <a:gd name="T19" fmla="*/ 144 h 241"/>
                <a:gd name="T20" fmla="*/ 177 w 271"/>
                <a:gd name="T21" fmla="*/ 134 h 241"/>
                <a:gd name="T22" fmla="*/ 144 w 271"/>
                <a:gd name="T23" fmla="*/ 97 h 241"/>
                <a:gd name="T24" fmla="*/ 132 w 271"/>
                <a:gd name="T25" fmla="*/ 117 h 241"/>
                <a:gd name="T26" fmla="*/ 122 w 271"/>
                <a:gd name="T27" fmla="*/ 134 h 241"/>
                <a:gd name="T28" fmla="*/ 112 w 271"/>
                <a:gd name="T29" fmla="*/ 149 h 241"/>
                <a:gd name="T30" fmla="*/ 102 w 271"/>
                <a:gd name="T31" fmla="*/ 164 h 241"/>
                <a:gd name="T32" fmla="*/ 87 w 271"/>
                <a:gd name="T33" fmla="*/ 184 h 241"/>
                <a:gd name="T34" fmla="*/ 62 w 271"/>
                <a:gd name="T35" fmla="*/ 189 h 241"/>
                <a:gd name="T36" fmla="*/ 47 w 271"/>
                <a:gd name="T37" fmla="*/ 179 h 241"/>
                <a:gd name="T38" fmla="*/ 35 w 271"/>
                <a:gd name="T39" fmla="*/ 20 h 241"/>
                <a:gd name="T40" fmla="*/ 30 w 271"/>
                <a:gd name="T41" fmla="*/ 42 h 241"/>
                <a:gd name="T42" fmla="*/ 25 w 271"/>
                <a:gd name="T43" fmla="*/ 64 h 241"/>
                <a:gd name="T44" fmla="*/ 22 w 271"/>
                <a:gd name="T45" fmla="*/ 84 h 241"/>
                <a:gd name="T46" fmla="*/ 17 w 271"/>
                <a:gd name="T47" fmla="*/ 107 h 241"/>
                <a:gd name="T48" fmla="*/ 12 w 271"/>
                <a:gd name="T49" fmla="*/ 129 h 241"/>
                <a:gd name="T50" fmla="*/ 7 w 271"/>
                <a:gd name="T51" fmla="*/ 149 h 241"/>
                <a:gd name="T52" fmla="*/ 2 w 271"/>
                <a:gd name="T53" fmla="*/ 172 h 241"/>
                <a:gd name="T54" fmla="*/ 5 w 271"/>
                <a:gd name="T55" fmla="*/ 194 h 241"/>
                <a:gd name="T56" fmla="*/ 22 w 271"/>
                <a:gd name="T57" fmla="*/ 219 h 241"/>
                <a:gd name="T58" fmla="*/ 42 w 271"/>
                <a:gd name="T59" fmla="*/ 234 h 241"/>
                <a:gd name="T60" fmla="*/ 60 w 271"/>
                <a:gd name="T61" fmla="*/ 239 h 241"/>
                <a:gd name="T62" fmla="*/ 80 w 271"/>
                <a:gd name="T63" fmla="*/ 239 h 241"/>
                <a:gd name="T64" fmla="*/ 100 w 271"/>
                <a:gd name="T65" fmla="*/ 231 h 241"/>
                <a:gd name="T66" fmla="*/ 119 w 271"/>
                <a:gd name="T67" fmla="*/ 216 h 241"/>
                <a:gd name="T68" fmla="*/ 137 w 271"/>
                <a:gd name="T69" fmla="*/ 196 h 241"/>
                <a:gd name="T70" fmla="*/ 157 w 271"/>
                <a:gd name="T71" fmla="*/ 179 h 241"/>
                <a:gd name="T72" fmla="*/ 177 w 271"/>
                <a:gd name="T73" fmla="*/ 189 h 241"/>
                <a:gd name="T74" fmla="*/ 197 w 271"/>
                <a:gd name="T75" fmla="*/ 191 h 241"/>
                <a:gd name="T76" fmla="*/ 214 w 271"/>
                <a:gd name="T77" fmla="*/ 189 h 241"/>
                <a:gd name="T78" fmla="*/ 232 w 271"/>
                <a:gd name="T79" fmla="*/ 184 h 241"/>
                <a:gd name="T80" fmla="*/ 247 w 271"/>
                <a:gd name="T81" fmla="*/ 174 h 241"/>
                <a:gd name="T82" fmla="*/ 262 w 271"/>
                <a:gd name="T83" fmla="*/ 159 h 241"/>
                <a:gd name="T84" fmla="*/ 267 w 271"/>
                <a:gd name="T85" fmla="*/ 142 h 241"/>
                <a:gd name="T86" fmla="*/ 269 w 271"/>
                <a:gd name="T87" fmla="*/ 127 h 241"/>
                <a:gd name="T88" fmla="*/ 264 w 271"/>
                <a:gd name="T89" fmla="*/ 107 h 241"/>
                <a:gd name="T90" fmla="*/ 257 w 271"/>
                <a:gd name="T91" fmla="*/ 89 h 241"/>
                <a:gd name="T92" fmla="*/ 242 w 271"/>
                <a:gd name="T93" fmla="*/ 69 h 241"/>
                <a:gd name="T94" fmla="*/ 224 w 271"/>
                <a:gd name="T95" fmla="*/ 52 h 241"/>
                <a:gd name="T96" fmla="*/ 209 w 271"/>
                <a:gd name="T97" fmla="*/ 42 h 241"/>
                <a:gd name="T98" fmla="*/ 192 w 271"/>
                <a:gd name="T99" fmla="*/ 32 h 241"/>
                <a:gd name="T100" fmla="*/ 174 w 271"/>
                <a:gd name="T101" fmla="*/ 22 h 241"/>
                <a:gd name="T102" fmla="*/ 152 w 271"/>
                <a:gd name="T103" fmla="*/ 12 h 241"/>
                <a:gd name="T104" fmla="*/ 127 w 271"/>
                <a:gd name="T105" fmla="*/ 5 h 241"/>
                <a:gd name="T106" fmla="*/ 107 w 271"/>
                <a:gd name="T107" fmla="*/ 0 h 2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71" h="241">
                  <a:moveTo>
                    <a:pt x="107" y="0"/>
                  </a:moveTo>
                  <a:lnTo>
                    <a:pt x="95" y="44"/>
                  </a:lnTo>
                  <a:lnTo>
                    <a:pt x="97" y="44"/>
                  </a:lnTo>
                  <a:lnTo>
                    <a:pt x="102" y="47"/>
                  </a:lnTo>
                  <a:lnTo>
                    <a:pt x="107" y="49"/>
                  </a:lnTo>
                  <a:lnTo>
                    <a:pt x="112" y="49"/>
                  </a:lnTo>
                  <a:lnTo>
                    <a:pt x="117" y="49"/>
                  </a:lnTo>
                  <a:lnTo>
                    <a:pt x="119" y="52"/>
                  </a:lnTo>
                  <a:lnTo>
                    <a:pt x="124" y="54"/>
                  </a:lnTo>
                  <a:lnTo>
                    <a:pt x="127" y="54"/>
                  </a:lnTo>
                  <a:lnTo>
                    <a:pt x="132" y="57"/>
                  </a:lnTo>
                  <a:lnTo>
                    <a:pt x="137" y="57"/>
                  </a:lnTo>
                  <a:lnTo>
                    <a:pt x="137" y="59"/>
                  </a:lnTo>
                  <a:lnTo>
                    <a:pt x="142" y="59"/>
                  </a:lnTo>
                  <a:lnTo>
                    <a:pt x="149" y="64"/>
                  </a:lnTo>
                  <a:lnTo>
                    <a:pt x="157" y="67"/>
                  </a:lnTo>
                  <a:lnTo>
                    <a:pt x="162" y="69"/>
                  </a:lnTo>
                  <a:lnTo>
                    <a:pt x="167" y="72"/>
                  </a:lnTo>
                  <a:lnTo>
                    <a:pt x="172" y="74"/>
                  </a:lnTo>
                  <a:lnTo>
                    <a:pt x="177" y="79"/>
                  </a:lnTo>
                  <a:lnTo>
                    <a:pt x="182" y="79"/>
                  </a:lnTo>
                  <a:lnTo>
                    <a:pt x="187" y="84"/>
                  </a:lnTo>
                  <a:lnTo>
                    <a:pt x="189" y="87"/>
                  </a:lnTo>
                  <a:lnTo>
                    <a:pt x="194" y="89"/>
                  </a:lnTo>
                  <a:lnTo>
                    <a:pt x="202" y="94"/>
                  </a:lnTo>
                  <a:lnTo>
                    <a:pt x="207" y="102"/>
                  </a:lnTo>
                  <a:lnTo>
                    <a:pt x="209" y="107"/>
                  </a:lnTo>
                  <a:lnTo>
                    <a:pt x="214" y="112"/>
                  </a:lnTo>
                  <a:lnTo>
                    <a:pt x="217" y="114"/>
                  </a:lnTo>
                  <a:lnTo>
                    <a:pt x="219" y="119"/>
                  </a:lnTo>
                  <a:lnTo>
                    <a:pt x="219" y="124"/>
                  </a:lnTo>
                  <a:lnTo>
                    <a:pt x="222" y="127"/>
                  </a:lnTo>
                  <a:lnTo>
                    <a:pt x="219" y="132"/>
                  </a:lnTo>
                  <a:lnTo>
                    <a:pt x="217" y="137"/>
                  </a:lnTo>
                  <a:lnTo>
                    <a:pt x="212" y="139"/>
                  </a:lnTo>
                  <a:lnTo>
                    <a:pt x="209" y="142"/>
                  </a:lnTo>
                  <a:lnTo>
                    <a:pt x="202" y="147"/>
                  </a:lnTo>
                  <a:lnTo>
                    <a:pt x="197" y="147"/>
                  </a:lnTo>
                  <a:lnTo>
                    <a:pt x="192" y="147"/>
                  </a:lnTo>
                  <a:lnTo>
                    <a:pt x="189" y="144"/>
                  </a:lnTo>
                  <a:lnTo>
                    <a:pt x="187" y="144"/>
                  </a:lnTo>
                  <a:lnTo>
                    <a:pt x="182" y="142"/>
                  </a:lnTo>
                  <a:lnTo>
                    <a:pt x="179" y="137"/>
                  </a:lnTo>
                  <a:lnTo>
                    <a:pt x="177" y="134"/>
                  </a:lnTo>
                  <a:lnTo>
                    <a:pt x="172" y="129"/>
                  </a:lnTo>
                  <a:lnTo>
                    <a:pt x="167" y="124"/>
                  </a:lnTo>
                  <a:lnTo>
                    <a:pt x="147" y="94"/>
                  </a:lnTo>
                  <a:lnTo>
                    <a:pt x="144" y="97"/>
                  </a:lnTo>
                  <a:lnTo>
                    <a:pt x="142" y="99"/>
                  </a:lnTo>
                  <a:lnTo>
                    <a:pt x="139" y="104"/>
                  </a:lnTo>
                  <a:lnTo>
                    <a:pt x="137" y="112"/>
                  </a:lnTo>
                  <a:lnTo>
                    <a:pt x="132" y="117"/>
                  </a:lnTo>
                  <a:lnTo>
                    <a:pt x="129" y="122"/>
                  </a:lnTo>
                  <a:lnTo>
                    <a:pt x="127" y="124"/>
                  </a:lnTo>
                  <a:lnTo>
                    <a:pt x="127" y="127"/>
                  </a:lnTo>
                  <a:lnTo>
                    <a:pt x="122" y="134"/>
                  </a:lnTo>
                  <a:lnTo>
                    <a:pt x="119" y="139"/>
                  </a:lnTo>
                  <a:lnTo>
                    <a:pt x="117" y="144"/>
                  </a:lnTo>
                  <a:lnTo>
                    <a:pt x="114" y="147"/>
                  </a:lnTo>
                  <a:lnTo>
                    <a:pt x="112" y="149"/>
                  </a:lnTo>
                  <a:lnTo>
                    <a:pt x="112" y="154"/>
                  </a:lnTo>
                  <a:lnTo>
                    <a:pt x="107" y="157"/>
                  </a:lnTo>
                  <a:lnTo>
                    <a:pt x="107" y="162"/>
                  </a:lnTo>
                  <a:lnTo>
                    <a:pt x="102" y="164"/>
                  </a:lnTo>
                  <a:lnTo>
                    <a:pt x="102" y="169"/>
                  </a:lnTo>
                  <a:lnTo>
                    <a:pt x="97" y="174"/>
                  </a:lnTo>
                  <a:lnTo>
                    <a:pt x="92" y="179"/>
                  </a:lnTo>
                  <a:lnTo>
                    <a:pt x="87" y="184"/>
                  </a:lnTo>
                  <a:lnTo>
                    <a:pt x="80" y="189"/>
                  </a:lnTo>
                  <a:lnTo>
                    <a:pt x="75" y="189"/>
                  </a:lnTo>
                  <a:lnTo>
                    <a:pt x="67" y="191"/>
                  </a:lnTo>
                  <a:lnTo>
                    <a:pt x="62" y="189"/>
                  </a:lnTo>
                  <a:lnTo>
                    <a:pt x="57" y="186"/>
                  </a:lnTo>
                  <a:lnTo>
                    <a:pt x="55" y="184"/>
                  </a:lnTo>
                  <a:lnTo>
                    <a:pt x="52" y="181"/>
                  </a:lnTo>
                  <a:lnTo>
                    <a:pt x="47" y="179"/>
                  </a:lnTo>
                  <a:lnTo>
                    <a:pt x="47" y="174"/>
                  </a:lnTo>
                  <a:lnTo>
                    <a:pt x="82" y="27"/>
                  </a:lnTo>
                  <a:lnTo>
                    <a:pt x="37" y="15"/>
                  </a:lnTo>
                  <a:lnTo>
                    <a:pt x="35" y="20"/>
                  </a:lnTo>
                  <a:lnTo>
                    <a:pt x="35" y="25"/>
                  </a:lnTo>
                  <a:lnTo>
                    <a:pt x="32" y="32"/>
                  </a:lnTo>
                  <a:lnTo>
                    <a:pt x="32" y="37"/>
                  </a:lnTo>
                  <a:lnTo>
                    <a:pt x="30" y="42"/>
                  </a:lnTo>
                  <a:lnTo>
                    <a:pt x="30" y="47"/>
                  </a:lnTo>
                  <a:lnTo>
                    <a:pt x="27" y="52"/>
                  </a:lnTo>
                  <a:lnTo>
                    <a:pt x="27" y="59"/>
                  </a:lnTo>
                  <a:lnTo>
                    <a:pt x="25" y="64"/>
                  </a:lnTo>
                  <a:lnTo>
                    <a:pt x="25" y="69"/>
                  </a:lnTo>
                  <a:lnTo>
                    <a:pt x="22" y="74"/>
                  </a:lnTo>
                  <a:lnTo>
                    <a:pt x="22" y="79"/>
                  </a:lnTo>
                  <a:lnTo>
                    <a:pt x="22" y="84"/>
                  </a:lnTo>
                  <a:lnTo>
                    <a:pt x="20" y="89"/>
                  </a:lnTo>
                  <a:lnTo>
                    <a:pt x="17" y="97"/>
                  </a:lnTo>
                  <a:lnTo>
                    <a:pt x="17" y="102"/>
                  </a:lnTo>
                  <a:lnTo>
                    <a:pt x="17" y="107"/>
                  </a:lnTo>
                  <a:lnTo>
                    <a:pt x="15" y="112"/>
                  </a:lnTo>
                  <a:lnTo>
                    <a:pt x="12" y="119"/>
                  </a:lnTo>
                  <a:lnTo>
                    <a:pt x="12" y="124"/>
                  </a:lnTo>
                  <a:lnTo>
                    <a:pt x="12" y="129"/>
                  </a:lnTo>
                  <a:lnTo>
                    <a:pt x="10" y="134"/>
                  </a:lnTo>
                  <a:lnTo>
                    <a:pt x="10" y="139"/>
                  </a:lnTo>
                  <a:lnTo>
                    <a:pt x="7" y="144"/>
                  </a:lnTo>
                  <a:lnTo>
                    <a:pt x="7" y="149"/>
                  </a:lnTo>
                  <a:lnTo>
                    <a:pt x="7" y="154"/>
                  </a:lnTo>
                  <a:lnTo>
                    <a:pt x="5" y="162"/>
                  </a:lnTo>
                  <a:lnTo>
                    <a:pt x="5" y="167"/>
                  </a:lnTo>
                  <a:lnTo>
                    <a:pt x="2" y="172"/>
                  </a:lnTo>
                  <a:lnTo>
                    <a:pt x="2" y="177"/>
                  </a:lnTo>
                  <a:lnTo>
                    <a:pt x="2" y="181"/>
                  </a:lnTo>
                  <a:lnTo>
                    <a:pt x="0" y="189"/>
                  </a:lnTo>
                  <a:lnTo>
                    <a:pt x="5" y="194"/>
                  </a:lnTo>
                  <a:lnTo>
                    <a:pt x="7" y="201"/>
                  </a:lnTo>
                  <a:lnTo>
                    <a:pt x="12" y="206"/>
                  </a:lnTo>
                  <a:lnTo>
                    <a:pt x="17" y="214"/>
                  </a:lnTo>
                  <a:lnTo>
                    <a:pt x="22" y="219"/>
                  </a:lnTo>
                  <a:lnTo>
                    <a:pt x="27" y="224"/>
                  </a:lnTo>
                  <a:lnTo>
                    <a:pt x="32" y="226"/>
                  </a:lnTo>
                  <a:lnTo>
                    <a:pt x="37" y="231"/>
                  </a:lnTo>
                  <a:lnTo>
                    <a:pt x="42" y="234"/>
                  </a:lnTo>
                  <a:lnTo>
                    <a:pt x="47" y="236"/>
                  </a:lnTo>
                  <a:lnTo>
                    <a:pt x="52" y="239"/>
                  </a:lnTo>
                  <a:lnTo>
                    <a:pt x="57" y="239"/>
                  </a:lnTo>
                  <a:lnTo>
                    <a:pt x="60" y="239"/>
                  </a:lnTo>
                  <a:lnTo>
                    <a:pt x="65" y="241"/>
                  </a:lnTo>
                  <a:lnTo>
                    <a:pt x="70" y="241"/>
                  </a:lnTo>
                  <a:lnTo>
                    <a:pt x="77" y="241"/>
                  </a:lnTo>
                  <a:lnTo>
                    <a:pt x="80" y="239"/>
                  </a:lnTo>
                  <a:lnTo>
                    <a:pt x="87" y="239"/>
                  </a:lnTo>
                  <a:lnTo>
                    <a:pt x="90" y="236"/>
                  </a:lnTo>
                  <a:lnTo>
                    <a:pt x="95" y="234"/>
                  </a:lnTo>
                  <a:lnTo>
                    <a:pt x="100" y="231"/>
                  </a:lnTo>
                  <a:lnTo>
                    <a:pt x="105" y="229"/>
                  </a:lnTo>
                  <a:lnTo>
                    <a:pt x="110" y="224"/>
                  </a:lnTo>
                  <a:lnTo>
                    <a:pt x="114" y="221"/>
                  </a:lnTo>
                  <a:lnTo>
                    <a:pt x="119" y="216"/>
                  </a:lnTo>
                  <a:lnTo>
                    <a:pt x="124" y="211"/>
                  </a:lnTo>
                  <a:lnTo>
                    <a:pt x="129" y="206"/>
                  </a:lnTo>
                  <a:lnTo>
                    <a:pt x="134" y="204"/>
                  </a:lnTo>
                  <a:lnTo>
                    <a:pt x="137" y="196"/>
                  </a:lnTo>
                  <a:lnTo>
                    <a:pt x="144" y="189"/>
                  </a:lnTo>
                  <a:lnTo>
                    <a:pt x="147" y="184"/>
                  </a:lnTo>
                  <a:lnTo>
                    <a:pt x="152" y="179"/>
                  </a:lnTo>
                  <a:lnTo>
                    <a:pt x="157" y="179"/>
                  </a:lnTo>
                  <a:lnTo>
                    <a:pt x="162" y="184"/>
                  </a:lnTo>
                  <a:lnTo>
                    <a:pt x="167" y="184"/>
                  </a:lnTo>
                  <a:lnTo>
                    <a:pt x="172" y="189"/>
                  </a:lnTo>
                  <a:lnTo>
                    <a:pt x="177" y="189"/>
                  </a:lnTo>
                  <a:lnTo>
                    <a:pt x="182" y="189"/>
                  </a:lnTo>
                  <a:lnTo>
                    <a:pt x="187" y="191"/>
                  </a:lnTo>
                  <a:lnTo>
                    <a:pt x="192" y="191"/>
                  </a:lnTo>
                  <a:lnTo>
                    <a:pt x="197" y="191"/>
                  </a:lnTo>
                  <a:lnTo>
                    <a:pt x="202" y="191"/>
                  </a:lnTo>
                  <a:lnTo>
                    <a:pt x="207" y="191"/>
                  </a:lnTo>
                  <a:lnTo>
                    <a:pt x="212" y="191"/>
                  </a:lnTo>
                  <a:lnTo>
                    <a:pt x="214" y="189"/>
                  </a:lnTo>
                  <a:lnTo>
                    <a:pt x="219" y="189"/>
                  </a:lnTo>
                  <a:lnTo>
                    <a:pt x="224" y="189"/>
                  </a:lnTo>
                  <a:lnTo>
                    <a:pt x="229" y="186"/>
                  </a:lnTo>
                  <a:lnTo>
                    <a:pt x="232" y="184"/>
                  </a:lnTo>
                  <a:lnTo>
                    <a:pt x="237" y="181"/>
                  </a:lnTo>
                  <a:lnTo>
                    <a:pt x="242" y="179"/>
                  </a:lnTo>
                  <a:lnTo>
                    <a:pt x="244" y="177"/>
                  </a:lnTo>
                  <a:lnTo>
                    <a:pt x="247" y="174"/>
                  </a:lnTo>
                  <a:lnTo>
                    <a:pt x="252" y="169"/>
                  </a:lnTo>
                  <a:lnTo>
                    <a:pt x="257" y="167"/>
                  </a:lnTo>
                  <a:lnTo>
                    <a:pt x="259" y="164"/>
                  </a:lnTo>
                  <a:lnTo>
                    <a:pt x="262" y="159"/>
                  </a:lnTo>
                  <a:lnTo>
                    <a:pt x="262" y="154"/>
                  </a:lnTo>
                  <a:lnTo>
                    <a:pt x="264" y="152"/>
                  </a:lnTo>
                  <a:lnTo>
                    <a:pt x="267" y="147"/>
                  </a:lnTo>
                  <a:lnTo>
                    <a:pt x="267" y="142"/>
                  </a:lnTo>
                  <a:lnTo>
                    <a:pt x="269" y="139"/>
                  </a:lnTo>
                  <a:lnTo>
                    <a:pt x="269" y="134"/>
                  </a:lnTo>
                  <a:lnTo>
                    <a:pt x="271" y="129"/>
                  </a:lnTo>
                  <a:lnTo>
                    <a:pt x="269" y="127"/>
                  </a:lnTo>
                  <a:lnTo>
                    <a:pt x="269" y="122"/>
                  </a:lnTo>
                  <a:lnTo>
                    <a:pt x="267" y="117"/>
                  </a:lnTo>
                  <a:lnTo>
                    <a:pt x="267" y="109"/>
                  </a:lnTo>
                  <a:lnTo>
                    <a:pt x="264" y="107"/>
                  </a:lnTo>
                  <a:lnTo>
                    <a:pt x="262" y="102"/>
                  </a:lnTo>
                  <a:lnTo>
                    <a:pt x="262" y="99"/>
                  </a:lnTo>
                  <a:lnTo>
                    <a:pt x="259" y="94"/>
                  </a:lnTo>
                  <a:lnTo>
                    <a:pt x="257" y="89"/>
                  </a:lnTo>
                  <a:lnTo>
                    <a:pt x="254" y="84"/>
                  </a:lnTo>
                  <a:lnTo>
                    <a:pt x="252" y="79"/>
                  </a:lnTo>
                  <a:lnTo>
                    <a:pt x="247" y="77"/>
                  </a:lnTo>
                  <a:lnTo>
                    <a:pt x="242" y="69"/>
                  </a:lnTo>
                  <a:lnTo>
                    <a:pt x="237" y="64"/>
                  </a:lnTo>
                  <a:lnTo>
                    <a:pt x="232" y="59"/>
                  </a:lnTo>
                  <a:lnTo>
                    <a:pt x="227" y="54"/>
                  </a:lnTo>
                  <a:lnTo>
                    <a:pt x="224" y="52"/>
                  </a:lnTo>
                  <a:lnTo>
                    <a:pt x="222" y="49"/>
                  </a:lnTo>
                  <a:lnTo>
                    <a:pt x="217" y="47"/>
                  </a:lnTo>
                  <a:lnTo>
                    <a:pt x="214" y="44"/>
                  </a:lnTo>
                  <a:lnTo>
                    <a:pt x="209" y="42"/>
                  </a:lnTo>
                  <a:lnTo>
                    <a:pt x="207" y="39"/>
                  </a:lnTo>
                  <a:lnTo>
                    <a:pt x="202" y="37"/>
                  </a:lnTo>
                  <a:lnTo>
                    <a:pt x="197" y="35"/>
                  </a:lnTo>
                  <a:lnTo>
                    <a:pt x="192" y="32"/>
                  </a:lnTo>
                  <a:lnTo>
                    <a:pt x="189" y="30"/>
                  </a:lnTo>
                  <a:lnTo>
                    <a:pt x="184" y="27"/>
                  </a:lnTo>
                  <a:lnTo>
                    <a:pt x="179" y="25"/>
                  </a:lnTo>
                  <a:lnTo>
                    <a:pt x="174" y="22"/>
                  </a:lnTo>
                  <a:lnTo>
                    <a:pt x="169" y="20"/>
                  </a:lnTo>
                  <a:lnTo>
                    <a:pt x="164" y="17"/>
                  </a:lnTo>
                  <a:lnTo>
                    <a:pt x="157" y="15"/>
                  </a:lnTo>
                  <a:lnTo>
                    <a:pt x="152" y="12"/>
                  </a:lnTo>
                  <a:lnTo>
                    <a:pt x="147" y="10"/>
                  </a:lnTo>
                  <a:lnTo>
                    <a:pt x="139" y="10"/>
                  </a:lnTo>
                  <a:lnTo>
                    <a:pt x="132" y="7"/>
                  </a:lnTo>
                  <a:lnTo>
                    <a:pt x="127" y="5"/>
                  </a:lnTo>
                  <a:lnTo>
                    <a:pt x="119" y="2"/>
                  </a:lnTo>
                  <a:lnTo>
                    <a:pt x="112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34"/>
            <p:cNvSpPr>
              <a:spLocks/>
            </p:cNvSpPr>
            <p:nvPr/>
          </p:nvSpPr>
          <p:spPr bwMode="auto">
            <a:xfrm>
              <a:off x="828" y="2522"/>
              <a:ext cx="147" cy="234"/>
            </a:xfrm>
            <a:custGeom>
              <a:avLst/>
              <a:gdLst>
                <a:gd name="T0" fmla="*/ 124 w 147"/>
                <a:gd name="T1" fmla="*/ 25 h 234"/>
                <a:gd name="T2" fmla="*/ 109 w 147"/>
                <a:gd name="T3" fmla="*/ 15 h 234"/>
                <a:gd name="T4" fmla="*/ 95 w 147"/>
                <a:gd name="T5" fmla="*/ 8 h 234"/>
                <a:gd name="T6" fmla="*/ 80 w 147"/>
                <a:gd name="T7" fmla="*/ 0 h 234"/>
                <a:gd name="T8" fmla="*/ 67 w 147"/>
                <a:gd name="T9" fmla="*/ 0 h 234"/>
                <a:gd name="T10" fmla="*/ 55 w 147"/>
                <a:gd name="T11" fmla="*/ 0 h 234"/>
                <a:gd name="T12" fmla="*/ 40 w 147"/>
                <a:gd name="T13" fmla="*/ 5 h 234"/>
                <a:gd name="T14" fmla="*/ 30 w 147"/>
                <a:gd name="T15" fmla="*/ 13 h 234"/>
                <a:gd name="T16" fmla="*/ 20 w 147"/>
                <a:gd name="T17" fmla="*/ 25 h 234"/>
                <a:gd name="T18" fmla="*/ 10 w 147"/>
                <a:gd name="T19" fmla="*/ 38 h 234"/>
                <a:gd name="T20" fmla="*/ 5 w 147"/>
                <a:gd name="T21" fmla="*/ 55 h 234"/>
                <a:gd name="T22" fmla="*/ 0 w 147"/>
                <a:gd name="T23" fmla="*/ 70 h 234"/>
                <a:gd name="T24" fmla="*/ 0 w 147"/>
                <a:gd name="T25" fmla="*/ 82 h 234"/>
                <a:gd name="T26" fmla="*/ 0 w 147"/>
                <a:gd name="T27" fmla="*/ 95 h 234"/>
                <a:gd name="T28" fmla="*/ 2 w 147"/>
                <a:gd name="T29" fmla="*/ 107 h 234"/>
                <a:gd name="T30" fmla="*/ 5 w 147"/>
                <a:gd name="T31" fmla="*/ 120 h 234"/>
                <a:gd name="T32" fmla="*/ 12 w 147"/>
                <a:gd name="T33" fmla="*/ 132 h 234"/>
                <a:gd name="T34" fmla="*/ 20 w 147"/>
                <a:gd name="T35" fmla="*/ 145 h 234"/>
                <a:gd name="T36" fmla="*/ 27 w 147"/>
                <a:gd name="T37" fmla="*/ 155 h 234"/>
                <a:gd name="T38" fmla="*/ 45 w 147"/>
                <a:gd name="T39" fmla="*/ 175 h 234"/>
                <a:gd name="T40" fmla="*/ 65 w 147"/>
                <a:gd name="T41" fmla="*/ 192 h 234"/>
                <a:gd name="T42" fmla="*/ 85 w 147"/>
                <a:gd name="T43" fmla="*/ 207 h 234"/>
                <a:gd name="T44" fmla="*/ 104 w 147"/>
                <a:gd name="T45" fmla="*/ 219 h 234"/>
                <a:gd name="T46" fmla="*/ 119 w 147"/>
                <a:gd name="T47" fmla="*/ 227 h 234"/>
                <a:gd name="T48" fmla="*/ 132 w 147"/>
                <a:gd name="T49" fmla="*/ 234 h 234"/>
                <a:gd name="T50" fmla="*/ 139 w 147"/>
                <a:gd name="T51" fmla="*/ 200 h 234"/>
                <a:gd name="T52" fmla="*/ 129 w 147"/>
                <a:gd name="T53" fmla="*/ 192 h 234"/>
                <a:gd name="T54" fmla="*/ 114 w 147"/>
                <a:gd name="T55" fmla="*/ 185 h 234"/>
                <a:gd name="T56" fmla="*/ 99 w 147"/>
                <a:gd name="T57" fmla="*/ 172 h 234"/>
                <a:gd name="T58" fmla="*/ 85 w 147"/>
                <a:gd name="T59" fmla="*/ 160 h 234"/>
                <a:gd name="T60" fmla="*/ 65 w 147"/>
                <a:gd name="T61" fmla="*/ 145 h 234"/>
                <a:gd name="T62" fmla="*/ 52 w 147"/>
                <a:gd name="T63" fmla="*/ 127 h 234"/>
                <a:gd name="T64" fmla="*/ 40 w 147"/>
                <a:gd name="T65" fmla="*/ 110 h 234"/>
                <a:gd name="T66" fmla="*/ 35 w 147"/>
                <a:gd name="T67" fmla="*/ 92 h 234"/>
                <a:gd name="T68" fmla="*/ 35 w 147"/>
                <a:gd name="T69" fmla="*/ 75 h 234"/>
                <a:gd name="T70" fmla="*/ 40 w 147"/>
                <a:gd name="T71" fmla="*/ 60 h 234"/>
                <a:gd name="T72" fmla="*/ 45 w 147"/>
                <a:gd name="T73" fmla="*/ 50 h 234"/>
                <a:gd name="T74" fmla="*/ 57 w 147"/>
                <a:gd name="T75" fmla="*/ 40 h 234"/>
                <a:gd name="T76" fmla="*/ 70 w 147"/>
                <a:gd name="T77" fmla="*/ 38 h 234"/>
                <a:gd name="T78" fmla="*/ 85 w 147"/>
                <a:gd name="T79" fmla="*/ 43 h 234"/>
                <a:gd name="T80" fmla="*/ 99 w 147"/>
                <a:gd name="T81" fmla="*/ 55 h 234"/>
                <a:gd name="T82" fmla="*/ 109 w 147"/>
                <a:gd name="T83" fmla="*/ 63 h 23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7" h="234">
                  <a:moveTo>
                    <a:pt x="132" y="35"/>
                  </a:moveTo>
                  <a:lnTo>
                    <a:pt x="127" y="30"/>
                  </a:lnTo>
                  <a:lnTo>
                    <a:pt x="124" y="25"/>
                  </a:lnTo>
                  <a:lnTo>
                    <a:pt x="119" y="20"/>
                  </a:lnTo>
                  <a:lnTo>
                    <a:pt x="114" y="18"/>
                  </a:lnTo>
                  <a:lnTo>
                    <a:pt x="109" y="15"/>
                  </a:lnTo>
                  <a:lnTo>
                    <a:pt x="104" y="10"/>
                  </a:lnTo>
                  <a:lnTo>
                    <a:pt x="99" y="10"/>
                  </a:lnTo>
                  <a:lnTo>
                    <a:pt x="95" y="8"/>
                  </a:lnTo>
                  <a:lnTo>
                    <a:pt x="90" y="5"/>
                  </a:lnTo>
                  <a:lnTo>
                    <a:pt x="85" y="3"/>
                  </a:lnTo>
                  <a:lnTo>
                    <a:pt x="80" y="0"/>
                  </a:lnTo>
                  <a:lnTo>
                    <a:pt x="75" y="0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0" y="3"/>
                  </a:lnTo>
                  <a:lnTo>
                    <a:pt x="45" y="5"/>
                  </a:lnTo>
                  <a:lnTo>
                    <a:pt x="40" y="5"/>
                  </a:lnTo>
                  <a:lnTo>
                    <a:pt x="37" y="8"/>
                  </a:lnTo>
                  <a:lnTo>
                    <a:pt x="35" y="10"/>
                  </a:lnTo>
                  <a:lnTo>
                    <a:pt x="30" y="13"/>
                  </a:lnTo>
                  <a:lnTo>
                    <a:pt x="25" y="18"/>
                  </a:lnTo>
                  <a:lnTo>
                    <a:pt x="22" y="20"/>
                  </a:lnTo>
                  <a:lnTo>
                    <a:pt x="20" y="25"/>
                  </a:lnTo>
                  <a:lnTo>
                    <a:pt x="15" y="28"/>
                  </a:lnTo>
                  <a:lnTo>
                    <a:pt x="15" y="33"/>
                  </a:lnTo>
                  <a:lnTo>
                    <a:pt x="10" y="38"/>
                  </a:lnTo>
                  <a:lnTo>
                    <a:pt x="10" y="43"/>
                  </a:lnTo>
                  <a:lnTo>
                    <a:pt x="5" y="50"/>
                  </a:lnTo>
                  <a:lnTo>
                    <a:pt x="5" y="55"/>
                  </a:lnTo>
                  <a:lnTo>
                    <a:pt x="2" y="60"/>
                  </a:lnTo>
                  <a:lnTo>
                    <a:pt x="0" y="65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7"/>
                  </a:lnTo>
                  <a:lnTo>
                    <a:pt x="0" y="90"/>
                  </a:lnTo>
                  <a:lnTo>
                    <a:pt x="0" y="95"/>
                  </a:lnTo>
                  <a:lnTo>
                    <a:pt x="0" y="100"/>
                  </a:lnTo>
                  <a:lnTo>
                    <a:pt x="0" y="105"/>
                  </a:lnTo>
                  <a:lnTo>
                    <a:pt x="2" y="107"/>
                  </a:lnTo>
                  <a:lnTo>
                    <a:pt x="2" y="112"/>
                  </a:lnTo>
                  <a:lnTo>
                    <a:pt x="5" y="115"/>
                  </a:lnTo>
                  <a:lnTo>
                    <a:pt x="5" y="120"/>
                  </a:lnTo>
                  <a:lnTo>
                    <a:pt x="10" y="125"/>
                  </a:lnTo>
                  <a:lnTo>
                    <a:pt x="10" y="127"/>
                  </a:lnTo>
                  <a:lnTo>
                    <a:pt x="12" y="132"/>
                  </a:lnTo>
                  <a:lnTo>
                    <a:pt x="15" y="135"/>
                  </a:lnTo>
                  <a:lnTo>
                    <a:pt x="17" y="140"/>
                  </a:lnTo>
                  <a:lnTo>
                    <a:pt x="20" y="145"/>
                  </a:lnTo>
                  <a:lnTo>
                    <a:pt x="22" y="147"/>
                  </a:lnTo>
                  <a:lnTo>
                    <a:pt x="25" y="150"/>
                  </a:lnTo>
                  <a:lnTo>
                    <a:pt x="27" y="155"/>
                  </a:lnTo>
                  <a:lnTo>
                    <a:pt x="32" y="160"/>
                  </a:lnTo>
                  <a:lnTo>
                    <a:pt x="40" y="167"/>
                  </a:lnTo>
                  <a:lnTo>
                    <a:pt x="45" y="175"/>
                  </a:lnTo>
                  <a:lnTo>
                    <a:pt x="52" y="180"/>
                  </a:lnTo>
                  <a:lnTo>
                    <a:pt x="60" y="187"/>
                  </a:lnTo>
                  <a:lnTo>
                    <a:pt x="65" y="192"/>
                  </a:lnTo>
                  <a:lnTo>
                    <a:pt x="72" y="197"/>
                  </a:lnTo>
                  <a:lnTo>
                    <a:pt x="80" y="202"/>
                  </a:lnTo>
                  <a:lnTo>
                    <a:pt x="85" y="207"/>
                  </a:lnTo>
                  <a:lnTo>
                    <a:pt x="92" y="212"/>
                  </a:lnTo>
                  <a:lnTo>
                    <a:pt x="97" y="215"/>
                  </a:lnTo>
                  <a:lnTo>
                    <a:pt x="104" y="219"/>
                  </a:lnTo>
                  <a:lnTo>
                    <a:pt x="109" y="222"/>
                  </a:lnTo>
                  <a:lnTo>
                    <a:pt x="114" y="224"/>
                  </a:lnTo>
                  <a:lnTo>
                    <a:pt x="119" y="227"/>
                  </a:lnTo>
                  <a:lnTo>
                    <a:pt x="122" y="229"/>
                  </a:lnTo>
                  <a:lnTo>
                    <a:pt x="127" y="234"/>
                  </a:lnTo>
                  <a:lnTo>
                    <a:pt x="132" y="234"/>
                  </a:lnTo>
                  <a:lnTo>
                    <a:pt x="147" y="205"/>
                  </a:lnTo>
                  <a:lnTo>
                    <a:pt x="144" y="202"/>
                  </a:lnTo>
                  <a:lnTo>
                    <a:pt x="139" y="200"/>
                  </a:lnTo>
                  <a:lnTo>
                    <a:pt x="137" y="197"/>
                  </a:lnTo>
                  <a:lnTo>
                    <a:pt x="134" y="195"/>
                  </a:lnTo>
                  <a:lnTo>
                    <a:pt x="129" y="192"/>
                  </a:lnTo>
                  <a:lnTo>
                    <a:pt x="124" y="190"/>
                  </a:lnTo>
                  <a:lnTo>
                    <a:pt x="119" y="187"/>
                  </a:lnTo>
                  <a:lnTo>
                    <a:pt x="114" y="185"/>
                  </a:lnTo>
                  <a:lnTo>
                    <a:pt x="109" y="180"/>
                  </a:lnTo>
                  <a:lnTo>
                    <a:pt x="104" y="177"/>
                  </a:lnTo>
                  <a:lnTo>
                    <a:pt x="99" y="172"/>
                  </a:lnTo>
                  <a:lnTo>
                    <a:pt x="95" y="170"/>
                  </a:lnTo>
                  <a:lnTo>
                    <a:pt x="90" y="165"/>
                  </a:lnTo>
                  <a:lnTo>
                    <a:pt x="85" y="160"/>
                  </a:lnTo>
                  <a:lnTo>
                    <a:pt x="77" y="155"/>
                  </a:lnTo>
                  <a:lnTo>
                    <a:pt x="72" y="150"/>
                  </a:lnTo>
                  <a:lnTo>
                    <a:pt x="65" y="145"/>
                  </a:lnTo>
                  <a:lnTo>
                    <a:pt x="62" y="140"/>
                  </a:lnTo>
                  <a:lnTo>
                    <a:pt x="55" y="135"/>
                  </a:lnTo>
                  <a:lnTo>
                    <a:pt x="52" y="127"/>
                  </a:lnTo>
                  <a:lnTo>
                    <a:pt x="47" y="122"/>
                  </a:lnTo>
                  <a:lnTo>
                    <a:pt x="45" y="117"/>
                  </a:lnTo>
                  <a:lnTo>
                    <a:pt x="40" y="110"/>
                  </a:lnTo>
                  <a:lnTo>
                    <a:pt x="40" y="105"/>
                  </a:lnTo>
                  <a:lnTo>
                    <a:pt x="37" y="100"/>
                  </a:lnTo>
                  <a:lnTo>
                    <a:pt x="35" y="92"/>
                  </a:lnTo>
                  <a:lnTo>
                    <a:pt x="35" y="85"/>
                  </a:lnTo>
                  <a:lnTo>
                    <a:pt x="35" y="80"/>
                  </a:lnTo>
                  <a:lnTo>
                    <a:pt x="35" y="75"/>
                  </a:lnTo>
                  <a:lnTo>
                    <a:pt x="40" y="70"/>
                  </a:lnTo>
                  <a:lnTo>
                    <a:pt x="40" y="65"/>
                  </a:lnTo>
                  <a:lnTo>
                    <a:pt x="40" y="60"/>
                  </a:lnTo>
                  <a:lnTo>
                    <a:pt x="42" y="58"/>
                  </a:lnTo>
                  <a:lnTo>
                    <a:pt x="45" y="55"/>
                  </a:lnTo>
                  <a:lnTo>
                    <a:pt x="45" y="50"/>
                  </a:lnTo>
                  <a:lnTo>
                    <a:pt x="50" y="45"/>
                  </a:lnTo>
                  <a:lnTo>
                    <a:pt x="55" y="43"/>
                  </a:lnTo>
                  <a:lnTo>
                    <a:pt x="57" y="40"/>
                  </a:lnTo>
                  <a:lnTo>
                    <a:pt x="60" y="38"/>
                  </a:lnTo>
                  <a:lnTo>
                    <a:pt x="65" y="38"/>
                  </a:lnTo>
                  <a:lnTo>
                    <a:pt x="70" y="38"/>
                  </a:lnTo>
                  <a:lnTo>
                    <a:pt x="75" y="40"/>
                  </a:lnTo>
                  <a:lnTo>
                    <a:pt x="80" y="40"/>
                  </a:lnTo>
                  <a:lnTo>
                    <a:pt x="85" y="43"/>
                  </a:lnTo>
                  <a:lnTo>
                    <a:pt x="90" y="45"/>
                  </a:lnTo>
                  <a:lnTo>
                    <a:pt x="95" y="50"/>
                  </a:lnTo>
                  <a:lnTo>
                    <a:pt x="99" y="55"/>
                  </a:lnTo>
                  <a:lnTo>
                    <a:pt x="107" y="60"/>
                  </a:lnTo>
                  <a:lnTo>
                    <a:pt x="109" y="63"/>
                  </a:lnTo>
                  <a:lnTo>
                    <a:pt x="132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35"/>
            <p:cNvSpPr>
              <a:spLocks/>
            </p:cNvSpPr>
            <p:nvPr/>
          </p:nvSpPr>
          <p:spPr bwMode="auto">
            <a:xfrm>
              <a:off x="925" y="2699"/>
              <a:ext cx="80" cy="82"/>
            </a:xfrm>
            <a:custGeom>
              <a:avLst/>
              <a:gdLst>
                <a:gd name="T0" fmla="*/ 27 w 80"/>
                <a:gd name="T1" fmla="*/ 82 h 82"/>
                <a:gd name="T2" fmla="*/ 80 w 80"/>
                <a:gd name="T3" fmla="*/ 25 h 82"/>
                <a:gd name="T4" fmla="*/ 55 w 80"/>
                <a:gd name="T5" fmla="*/ 0 h 82"/>
                <a:gd name="T6" fmla="*/ 0 w 80"/>
                <a:gd name="T7" fmla="*/ 60 h 82"/>
                <a:gd name="T8" fmla="*/ 27 w 80"/>
                <a:gd name="T9" fmla="*/ 82 h 82"/>
                <a:gd name="T10" fmla="*/ 27 w 80"/>
                <a:gd name="T11" fmla="*/ 82 h 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0" h="82">
                  <a:moveTo>
                    <a:pt x="27" y="82"/>
                  </a:moveTo>
                  <a:lnTo>
                    <a:pt x="80" y="25"/>
                  </a:lnTo>
                  <a:lnTo>
                    <a:pt x="55" y="0"/>
                  </a:lnTo>
                  <a:lnTo>
                    <a:pt x="0" y="60"/>
                  </a:lnTo>
                  <a:lnTo>
                    <a:pt x="27" y="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36"/>
            <p:cNvSpPr>
              <a:spLocks/>
            </p:cNvSpPr>
            <p:nvPr/>
          </p:nvSpPr>
          <p:spPr bwMode="auto">
            <a:xfrm>
              <a:off x="863" y="587"/>
              <a:ext cx="453" cy="535"/>
            </a:xfrm>
            <a:custGeom>
              <a:avLst/>
              <a:gdLst>
                <a:gd name="T0" fmla="*/ 72 w 453"/>
                <a:gd name="T1" fmla="*/ 468 h 535"/>
                <a:gd name="T2" fmla="*/ 354 w 453"/>
                <a:gd name="T3" fmla="*/ 2 h 535"/>
                <a:gd name="T4" fmla="*/ 334 w 453"/>
                <a:gd name="T5" fmla="*/ 10 h 535"/>
                <a:gd name="T6" fmla="*/ 309 w 453"/>
                <a:gd name="T7" fmla="*/ 17 h 535"/>
                <a:gd name="T8" fmla="*/ 286 w 453"/>
                <a:gd name="T9" fmla="*/ 27 h 535"/>
                <a:gd name="T10" fmla="*/ 264 w 453"/>
                <a:gd name="T11" fmla="*/ 37 h 535"/>
                <a:gd name="T12" fmla="*/ 241 w 453"/>
                <a:gd name="T13" fmla="*/ 44 h 535"/>
                <a:gd name="T14" fmla="*/ 219 w 453"/>
                <a:gd name="T15" fmla="*/ 52 h 535"/>
                <a:gd name="T16" fmla="*/ 197 w 453"/>
                <a:gd name="T17" fmla="*/ 62 h 535"/>
                <a:gd name="T18" fmla="*/ 174 w 453"/>
                <a:gd name="T19" fmla="*/ 72 h 535"/>
                <a:gd name="T20" fmla="*/ 149 w 453"/>
                <a:gd name="T21" fmla="*/ 79 h 535"/>
                <a:gd name="T22" fmla="*/ 129 w 453"/>
                <a:gd name="T23" fmla="*/ 87 h 535"/>
                <a:gd name="T24" fmla="*/ 104 w 453"/>
                <a:gd name="T25" fmla="*/ 97 h 535"/>
                <a:gd name="T26" fmla="*/ 84 w 453"/>
                <a:gd name="T27" fmla="*/ 107 h 535"/>
                <a:gd name="T28" fmla="*/ 60 w 453"/>
                <a:gd name="T29" fmla="*/ 114 h 535"/>
                <a:gd name="T30" fmla="*/ 37 w 453"/>
                <a:gd name="T31" fmla="*/ 124 h 535"/>
                <a:gd name="T32" fmla="*/ 15 w 453"/>
                <a:gd name="T33" fmla="*/ 132 h 535"/>
                <a:gd name="T34" fmla="*/ 0 w 453"/>
                <a:gd name="T35" fmla="*/ 147 h 535"/>
                <a:gd name="T36" fmla="*/ 0 w 453"/>
                <a:gd name="T37" fmla="*/ 169 h 535"/>
                <a:gd name="T38" fmla="*/ 2 w 453"/>
                <a:gd name="T39" fmla="*/ 194 h 535"/>
                <a:gd name="T40" fmla="*/ 5 w 453"/>
                <a:gd name="T41" fmla="*/ 219 h 535"/>
                <a:gd name="T42" fmla="*/ 5 w 453"/>
                <a:gd name="T43" fmla="*/ 244 h 535"/>
                <a:gd name="T44" fmla="*/ 7 w 453"/>
                <a:gd name="T45" fmla="*/ 269 h 535"/>
                <a:gd name="T46" fmla="*/ 10 w 453"/>
                <a:gd name="T47" fmla="*/ 291 h 535"/>
                <a:gd name="T48" fmla="*/ 10 w 453"/>
                <a:gd name="T49" fmla="*/ 316 h 535"/>
                <a:gd name="T50" fmla="*/ 12 w 453"/>
                <a:gd name="T51" fmla="*/ 341 h 535"/>
                <a:gd name="T52" fmla="*/ 15 w 453"/>
                <a:gd name="T53" fmla="*/ 366 h 535"/>
                <a:gd name="T54" fmla="*/ 17 w 453"/>
                <a:gd name="T55" fmla="*/ 391 h 535"/>
                <a:gd name="T56" fmla="*/ 20 w 453"/>
                <a:gd name="T57" fmla="*/ 416 h 535"/>
                <a:gd name="T58" fmla="*/ 20 w 453"/>
                <a:gd name="T59" fmla="*/ 441 h 535"/>
                <a:gd name="T60" fmla="*/ 22 w 453"/>
                <a:gd name="T61" fmla="*/ 465 h 535"/>
                <a:gd name="T62" fmla="*/ 25 w 453"/>
                <a:gd name="T63" fmla="*/ 490 h 535"/>
                <a:gd name="T64" fmla="*/ 27 w 453"/>
                <a:gd name="T65" fmla="*/ 515 h 535"/>
                <a:gd name="T66" fmla="*/ 35 w 453"/>
                <a:gd name="T67" fmla="*/ 530 h 535"/>
                <a:gd name="T68" fmla="*/ 60 w 453"/>
                <a:gd name="T69" fmla="*/ 520 h 535"/>
                <a:gd name="T70" fmla="*/ 87 w 453"/>
                <a:gd name="T71" fmla="*/ 513 h 535"/>
                <a:gd name="T72" fmla="*/ 114 w 453"/>
                <a:gd name="T73" fmla="*/ 503 h 535"/>
                <a:gd name="T74" fmla="*/ 139 w 453"/>
                <a:gd name="T75" fmla="*/ 493 h 535"/>
                <a:gd name="T76" fmla="*/ 167 w 453"/>
                <a:gd name="T77" fmla="*/ 483 h 535"/>
                <a:gd name="T78" fmla="*/ 194 w 453"/>
                <a:gd name="T79" fmla="*/ 473 h 535"/>
                <a:gd name="T80" fmla="*/ 221 w 453"/>
                <a:gd name="T81" fmla="*/ 465 h 535"/>
                <a:gd name="T82" fmla="*/ 249 w 453"/>
                <a:gd name="T83" fmla="*/ 456 h 535"/>
                <a:gd name="T84" fmla="*/ 274 w 453"/>
                <a:gd name="T85" fmla="*/ 446 h 535"/>
                <a:gd name="T86" fmla="*/ 301 w 453"/>
                <a:gd name="T87" fmla="*/ 436 h 535"/>
                <a:gd name="T88" fmla="*/ 329 w 453"/>
                <a:gd name="T89" fmla="*/ 426 h 535"/>
                <a:gd name="T90" fmla="*/ 354 w 453"/>
                <a:gd name="T91" fmla="*/ 416 h 535"/>
                <a:gd name="T92" fmla="*/ 381 w 453"/>
                <a:gd name="T93" fmla="*/ 408 h 535"/>
                <a:gd name="T94" fmla="*/ 408 w 453"/>
                <a:gd name="T95" fmla="*/ 398 h 535"/>
                <a:gd name="T96" fmla="*/ 433 w 453"/>
                <a:gd name="T97" fmla="*/ 388 h 535"/>
                <a:gd name="T98" fmla="*/ 418 w 453"/>
                <a:gd name="T99" fmla="*/ 92 h 53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53" h="535">
                  <a:moveTo>
                    <a:pt x="418" y="92"/>
                  </a:moveTo>
                  <a:lnTo>
                    <a:pt x="371" y="99"/>
                  </a:lnTo>
                  <a:lnTo>
                    <a:pt x="403" y="351"/>
                  </a:lnTo>
                  <a:lnTo>
                    <a:pt x="72" y="468"/>
                  </a:lnTo>
                  <a:lnTo>
                    <a:pt x="50" y="172"/>
                  </a:lnTo>
                  <a:lnTo>
                    <a:pt x="378" y="42"/>
                  </a:lnTo>
                  <a:lnTo>
                    <a:pt x="361" y="0"/>
                  </a:lnTo>
                  <a:lnTo>
                    <a:pt x="354" y="2"/>
                  </a:lnTo>
                  <a:lnTo>
                    <a:pt x="349" y="2"/>
                  </a:lnTo>
                  <a:lnTo>
                    <a:pt x="344" y="5"/>
                  </a:lnTo>
                  <a:lnTo>
                    <a:pt x="339" y="7"/>
                  </a:lnTo>
                  <a:lnTo>
                    <a:pt x="334" y="10"/>
                  </a:lnTo>
                  <a:lnTo>
                    <a:pt x="326" y="12"/>
                  </a:lnTo>
                  <a:lnTo>
                    <a:pt x="321" y="15"/>
                  </a:lnTo>
                  <a:lnTo>
                    <a:pt x="314" y="17"/>
                  </a:lnTo>
                  <a:lnTo>
                    <a:pt x="309" y="17"/>
                  </a:lnTo>
                  <a:lnTo>
                    <a:pt x="304" y="20"/>
                  </a:lnTo>
                  <a:lnTo>
                    <a:pt x="299" y="22"/>
                  </a:lnTo>
                  <a:lnTo>
                    <a:pt x="294" y="25"/>
                  </a:lnTo>
                  <a:lnTo>
                    <a:pt x="286" y="27"/>
                  </a:lnTo>
                  <a:lnTo>
                    <a:pt x="281" y="30"/>
                  </a:lnTo>
                  <a:lnTo>
                    <a:pt x="274" y="32"/>
                  </a:lnTo>
                  <a:lnTo>
                    <a:pt x="269" y="35"/>
                  </a:lnTo>
                  <a:lnTo>
                    <a:pt x="264" y="37"/>
                  </a:lnTo>
                  <a:lnTo>
                    <a:pt x="259" y="37"/>
                  </a:lnTo>
                  <a:lnTo>
                    <a:pt x="254" y="40"/>
                  </a:lnTo>
                  <a:lnTo>
                    <a:pt x="246" y="42"/>
                  </a:lnTo>
                  <a:lnTo>
                    <a:pt x="241" y="44"/>
                  </a:lnTo>
                  <a:lnTo>
                    <a:pt x="234" y="47"/>
                  </a:lnTo>
                  <a:lnTo>
                    <a:pt x="229" y="47"/>
                  </a:lnTo>
                  <a:lnTo>
                    <a:pt x="224" y="52"/>
                  </a:lnTo>
                  <a:lnTo>
                    <a:pt x="219" y="52"/>
                  </a:lnTo>
                  <a:lnTo>
                    <a:pt x="214" y="54"/>
                  </a:lnTo>
                  <a:lnTo>
                    <a:pt x="207" y="57"/>
                  </a:lnTo>
                  <a:lnTo>
                    <a:pt x="202" y="59"/>
                  </a:lnTo>
                  <a:lnTo>
                    <a:pt x="197" y="62"/>
                  </a:lnTo>
                  <a:lnTo>
                    <a:pt x="189" y="64"/>
                  </a:lnTo>
                  <a:lnTo>
                    <a:pt x="184" y="67"/>
                  </a:lnTo>
                  <a:lnTo>
                    <a:pt x="179" y="69"/>
                  </a:lnTo>
                  <a:lnTo>
                    <a:pt x="174" y="72"/>
                  </a:lnTo>
                  <a:lnTo>
                    <a:pt x="169" y="72"/>
                  </a:lnTo>
                  <a:lnTo>
                    <a:pt x="162" y="74"/>
                  </a:lnTo>
                  <a:lnTo>
                    <a:pt x="157" y="77"/>
                  </a:lnTo>
                  <a:lnTo>
                    <a:pt x="149" y="79"/>
                  </a:lnTo>
                  <a:lnTo>
                    <a:pt x="144" y="82"/>
                  </a:lnTo>
                  <a:lnTo>
                    <a:pt x="139" y="84"/>
                  </a:lnTo>
                  <a:lnTo>
                    <a:pt x="134" y="87"/>
                  </a:lnTo>
                  <a:lnTo>
                    <a:pt x="129" y="87"/>
                  </a:lnTo>
                  <a:lnTo>
                    <a:pt x="122" y="92"/>
                  </a:lnTo>
                  <a:lnTo>
                    <a:pt x="117" y="92"/>
                  </a:lnTo>
                  <a:lnTo>
                    <a:pt x="112" y="97"/>
                  </a:lnTo>
                  <a:lnTo>
                    <a:pt x="104" y="97"/>
                  </a:lnTo>
                  <a:lnTo>
                    <a:pt x="99" y="99"/>
                  </a:lnTo>
                  <a:lnTo>
                    <a:pt x="94" y="102"/>
                  </a:lnTo>
                  <a:lnTo>
                    <a:pt x="89" y="104"/>
                  </a:lnTo>
                  <a:lnTo>
                    <a:pt x="84" y="107"/>
                  </a:lnTo>
                  <a:lnTo>
                    <a:pt x="77" y="107"/>
                  </a:lnTo>
                  <a:lnTo>
                    <a:pt x="72" y="109"/>
                  </a:lnTo>
                  <a:lnTo>
                    <a:pt x="67" y="112"/>
                  </a:lnTo>
                  <a:lnTo>
                    <a:pt x="60" y="114"/>
                  </a:lnTo>
                  <a:lnTo>
                    <a:pt x="55" y="117"/>
                  </a:lnTo>
                  <a:lnTo>
                    <a:pt x="50" y="119"/>
                  </a:lnTo>
                  <a:lnTo>
                    <a:pt x="45" y="122"/>
                  </a:lnTo>
                  <a:lnTo>
                    <a:pt x="37" y="124"/>
                  </a:lnTo>
                  <a:lnTo>
                    <a:pt x="32" y="127"/>
                  </a:lnTo>
                  <a:lnTo>
                    <a:pt x="27" y="127"/>
                  </a:lnTo>
                  <a:lnTo>
                    <a:pt x="20" y="132"/>
                  </a:lnTo>
                  <a:lnTo>
                    <a:pt x="15" y="132"/>
                  </a:lnTo>
                  <a:lnTo>
                    <a:pt x="10" y="134"/>
                  </a:lnTo>
                  <a:lnTo>
                    <a:pt x="5" y="137"/>
                  </a:lnTo>
                  <a:lnTo>
                    <a:pt x="0" y="139"/>
                  </a:lnTo>
                  <a:lnTo>
                    <a:pt x="0" y="147"/>
                  </a:lnTo>
                  <a:lnTo>
                    <a:pt x="0" y="152"/>
                  </a:lnTo>
                  <a:lnTo>
                    <a:pt x="0" y="157"/>
                  </a:lnTo>
                  <a:lnTo>
                    <a:pt x="0" y="164"/>
                  </a:lnTo>
                  <a:lnTo>
                    <a:pt x="0" y="169"/>
                  </a:lnTo>
                  <a:lnTo>
                    <a:pt x="0" y="177"/>
                  </a:lnTo>
                  <a:lnTo>
                    <a:pt x="0" y="182"/>
                  </a:lnTo>
                  <a:lnTo>
                    <a:pt x="2" y="189"/>
                  </a:lnTo>
                  <a:lnTo>
                    <a:pt x="2" y="194"/>
                  </a:lnTo>
                  <a:lnTo>
                    <a:pt x="2" y="201"/>
                  </a:lnTo>
                  <a:lnTo>
                    <a:pt x="2" y="206"/>
                  </a:lnTo>
                  <a:lnTo>
                    <a:pt x="5" y="211"/>
                  </a:lnTo>
                  <a:lnTo>
                    <a:pt x="5" y="219"/>
                  </a:lnTo>
                  <a:lnTo>
                    <a:pt x="5" y="226"/>
                  </a:lnTo>
                  <a:lnTo>
                    <a:pt x="5" y="231"/>
                  </a:lnTo>
                  <a:lnTo>
                    <a:pt x="5" y="236"/>
                  </a:lnTo>
                  <a:lnTo>
                    <a:pt x="5" y="244"/>
                  </a:lnTo>
                  <a:lnTo>
                    <a:pt x="5" y="249"/>
                  </a:lnTo>
                  <a:lnTo>
                    <a:pt x="7" y="256"/>
                  </a:lnTo>
                  <a:lnTo>
                    <a:pt x="7" y="261"/>
                  </a:lnTo>
                  <a:lnTo>
                    <a:pt x="7" y="269"/>
                  </a:lnTo>
                  <a:lnTo>
                    <a:pt x="7" y="274"/>
                  </a:lnTo>
                  <a:lnTo>
                    <a:pt x="10" y="281"/>
                  </a:lnTo>
                  <a:lnTo>
                    <a:pt x="10" y="286"/>
                  </a:lnTo>
                  <a:lnTo>
                    <a:pt x="10" y="291"/>
                  </a:lnTo>
                  <a:lnTo>
                    <a:pt x="10" y="299"/>
                  </a:lnTo>
                  <a:lnTo>
                    <a:pt x="10" y="306"/>
                  </a:lnTo>
                  <a:lnTo>
                    <a:pt x="10" y="311"/>
                  </a:lnTo>
                  <a:lnTo>
                    <a:pt x="10" y="316"/>
                  </a:lnTo>
                  <a:lnTo>
                    <a:pt x="12" y="324"/>
                  </a:lnTo>
                  <a:lnTo>
                    <a:pt x="12" y="331"/>
                  </a:lnTo>
                  <a:lnTo>
                    <a:pt x="12" y="336"/>
                  </a:lnTo>
                  <a:lnTo>
                    <a:pt x="12" y="341"/>
                  </a:lnTo>
                  <a:lnTo>
                    <a:pt x="15" y="348"/>
                  </a:lnTo>
                  <a:lnTo>
                    <a:pt x="15" y="356"/>
                  </a:lnTo>
                  <a:lnTo>
                    <a:pt x="15" y="361"/>
                  </a:lnTo>
                  <a:lnTo>
                    <a:pt x="15" y="366"/>
                  </a:lnTo>
                  <a:lnTo>
                    <a:pt x="15" y="373"/>
                  </a:lnTo>
                  <a:lnTo>
                    <a:pt x="15" y="381"/>
                  </a:lnTo>
                  <a:lnTo>
                    <a:pt x="17" y="386"/>
                  </a:lnTo>
                  <a:lnTo>
                    <a:pt x="17" y="391"/>
                  </a:lnTo>
                  <a:lnTo>
                    <a:pt x="17" y="398"/>
                  </a:lnTo>
                  <a:lnTo>
                    <a:pt x="20" y="403"/>
                  </a:lnTo>
                  <a:lnTo>
                    <a:pt x="20" y="411"/>
                  </a:lnTo>
                  <a:lnTo>
                    <a:pt x="20" y="416"/>
                  </a:lnTo>
                  <a:lnTo>
                    <a:pt x="20" y="423"/>
                  </a:lnTo>
                  <a:lnTo>
                    <a:pt x="20" y="428"/>
                  </a:lnTo>
                  <a:lnTo>
                    <a:pt x="20" y="436"/>
                  </a:lnTo>
                  <a:lnTo>
                    <a:pt x="20" y="441"/>
                  </a:lnTo>
                  <a:lnTo>
                    <a:pt x="20" y="448"/>
                  </a:lnTo>
                  <a:lnTo>
                    <a:pt x="22" y="453"/>
                  </a:lnTo>
                  <a:lnTo>
                    <a:pt x="22" y="461"/>
                  </a:lnTo>
                  <a:lnTo>
                    <a:pt x="22" y="465"/>
                  </a:lnTo>
                  <a:lnTo>
                    <a:pt x="25" y="470"/>
                  </a:lnTo>
                  <a:lnTo>
                    <a:pt x="25" y="478"/>
                  </a:lnTo>
                  <a:lnTo>
                    <a:pt x="25" y="485"/>
                  </a:lnTo>
                  <a:lnTo>
                    <a:pt x="25" y="490"/>
                  </a:lnTo>
                  <a:lnTo>
                    <a:pt x="25" y="495"/>
                  </a:lnTo>
                  <a:lnTo>
                    <a:pt x="25" y="503"/>
                  </a:lnTo>
                  <a:lnTo>
                    <a:pt x="27" y="510"/>
                  </a:lnTo>
                  <a:lnTo>
                    <a:pt x="27" y="515"/>
                  </a:lnTo>
                  <a:lnTo>
                    <a:pt x="27" y="520"/>
                  </a:lnTo>
                  <a:lnTo>
                    <a:pt x="27" y="528"/>
                  </a:lnTo>
                  <a:lnTo>
                    <a:pt x="30" y="535"/>
                  </a:lnTo>
                  <a:lnTo>
                    <a:pt x="35" y="530"/>
                  </a:lnTo>
                  <a:lnTo>
                    <a:pt x="40" y="530"/>
                  </a:lnTo>
                  <a:lnTo>
                    <a:pt x="47" y="525"/>
                  </a:lnTo>
                  <a:lnTo>
                    <a:pt x="55" y="525"/>
                  </a:lnTo>
                  <a:lnTo>
                    <a:pt x="60" y="520"/>
                  </a:lnTo>
                  <a:lnTo>
                    <a:pt x="67" y="520"/>
                  </a:lnTo>
                  <a:lnTo>
                    <a:pt x="74" y="515"/>
                  </a:lnTo>
                  <a:lnTo>
                    <a:pt x="79" y="515"/>
                  </a:lnTo>
                  <a:lnTo>
                    <a:pt x="87" y="513"/>
                  </a:lnTo>
                  <a:lnTo>
                    <a:pt x="94" y="510"/>
                  </a:lnTo>
                  <a:lnTo>
                    <a:pt x="99" y="508"/>
                  </a:lnTo>
                  <a:lnTo>
                    <a:pt x="107" y="505"/>
                  </a:lnTo>
                  <a:lnTo>
                    <a:pt x="114" y="503"/>
                  </a:lnTo>
                  <a:lnTo>
                    <a:pt x="119" y="500"/>
                  </a:lnTo>
                  <a:lnTo>
                    <a:pt x="127" y="498"/>
                  </a:lnTo>
                  <a:lnTo>
                    <a:pt x="134" y="495"/>
                  </a:lnTo>
                  <a:lnTo>
                    <a:pt x="139" y="493"/>
                  </a:lnTo>
                  <a:lnTo>
                    <a:pt x="147" y="490"/>
                  </a:lnTo>
                  <a:lnTo>
                    <a:pt x="154" y="488"/>
                  </a:lnTo>
                  <a:lnTo>
                    <a:pt x="162" y="485"/>
                  </a:lnTo>
                  <a:lnTo>
                    <a:pt x="167" y="483"/>
                  </a:lnTo>
                  <a:lnTo>
                    <a:pt x="174" y="480"/>
                  </a:lnTo>
                  <a:lnTo>
                    <a:pt x="182" y="478"/>
                  </a:lnTo>
                  <a:lnTo>
                    <a:pt x="189" y="475"/>
                  </a:lnTo>
                  <a:lnTo>
                    <a:pt x="194" y="473"/>
                  </a:lnTo>
                  <a:lnTo>
                    <a:pt x="202" y="470"/>
                  </a:lnTo>
                  <a:lnTo>
                    <a:pt x="209" y="468"/>
                  </a:lnTo>
                  <a:lnTo>
                    <a:pt x="214" y="465"/>
                  </a:lnTo>
                  <a:lnTo>
                    <a:pt x="221" y="465"/>
                  </a:lnTo>
                  <a:lnTo>
                    <a:pt x="229" y="461"/>
                  </a:lnTo>
                  <a:lnTo>
                    <a:pt x="234" y="461"/>
                  </a:lnTo>
                  <a:lnTo>
                    <a:pt x="241" y="458"/>
                  </a:lnTo>
                  <a:lnTo>
                    <a:pt x="249" y="456"/>
                  </a:lnTo>
                  <a:lnTo>
                    <a:pt x="254" y="453"/>
                  </a:lnTo>
                  <a:lnTo>
                    <a:pt x="261" y="451"/>
                  </a:lnTo>
                  <a:lnTo>
                    <a:pt x="269" y="448"/>
                  </a:lnTo>
                  <a:lnTo>
                    <a:pt x="274" y="446"/>
                  </a:lnTo>
                  <a:lnTo>
                    <a:pt x="281" y="443"/>
                  </a:lnTo>
                  <a:lnTo>
                    <a:pt x="289" y="441"/>
                  </a:lnTo>
                  <a:lnTo>
                    <a:pt x="294" y="438"/>
                  </a:lnTo>
                  <a:lnTo>
                    <a:pt x="301" y="436"/>
                  </a:lnTo>
                  <a:lnTo>
                    <a:pt x="309" y="433"/>
                  </a:lnTo>
                  <a:lnTo>
                    <a:pt x="314" y="431"/>
                  </a:lnTo>
                  <a:lnTo>
                    <a:pt x="321" y="428"/>
                  </a:lnTo>
                  <a:lnTo>
                    <a:pt x="329" y="426"/>
                  </a:lnTo>
                  <a:lnTo>
                    <a:pt x="334" y="426"/>
                  </a:lnTo>
                  <a:lnTo>
                    <a:pt x="341" y="421"/>
                  </a:lnTo>
                  <a:lnTo>
                    <a:pt x="349" y="421"/>
                  </a:lnTo>
                  <a:lnTo>
                    <a:pt x="354" y="416"/>
                  </a:lnTo>
                  <a:lnTo>
                    <a:pt x="361" y="416"/>
                  </a:lnTo>
                  <a:lnTo>
                    <a:pt x="369" y="411"/>
                  </a:lnTo>
                  <a:lnTo>
                    <a:pt x="373" y="411"/>
                  </a:lnTo>
                  <a:lnTo>
                    <a:pt x="381" y="408"/>
                  </a:lnTo>
                  <a:lnTo>
                    <a:pt x="388" y="406"/>
                  </a:lnTo>
                  <a:lnTo>
                    <a:pt x="393" y="403"/>
                  </a:lnTo>
                  <a:lnTo>
                    <a:pt x="401" y="401"/>
                  </a:lnTo>
                  <a:lnTo>
                    <a:pt x="408" y="398"/>
                  </a:lnTo>
                  <a:lnTo>
                    <a:pt x="413" y="396"/>
                  </a:lnTo>
                  <a:lnTo>
                    <a:pt x="421" y="393"/>
                  </a:lnTo>
                  <a:lnTo>
                    <a:pt x="428" y="391"/>
                  </a:lnTo>
                  <a:lnTo>
                    <a:pt x="433" y="388"/>
                  </a:lnTo>
                  <a:lnTo>
                    <a:pt x="441" y="386"/>
                  </a:lnTo>
                  <a:lnTo>
                    <a:pt x="448" y="383"/>
                  </a:lnTo>
                  <a:lnTo>
                    <a:pt x="453" y="381"/>
                  </a:lnTo>
                  <a:lnTo>
                    <a:pt x="418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37"/>
            <p:cNvSpPr>
              <a:spLocks/>
            </p:cNvSpPr>
            <p:nvPr/>
          </p:nvSpPr>
          <p:spPr bwMode="auto">
            <a:xfrm>
              <a:off x="1040" y="350"/>
              <a:ext cx="67" cy="70"/>
            </a:xfrm>
            <a:custGeom>
              <a:avLst/>
              <a:gdLst>
                <a:gd name="T0" fmla="*/ 37 w 67"/>
                <a:gd name="T1" fmla="*/ 60 h 70"/>
                <a:gd name="T2" fmla="*/ 67 w 67"/>
                <a:gd name="T3" fmla="*/ 25 h 70"/>
                <a:gd name="T4" fmla="*/ 57 w 67"/>
                <a:gd name="T5" fmla="*/ 0 h 70"/>
                <a:gd name="T6" fmla="*/ 22 w 67"/>
                <a:gd name="T7" fmla="*/ 7 h 70"/>
                <a:gd name="T8" fmla="*/ 0 w 67"/>
                <a:gd name="T9" fmla="*/ 30 h 70"/>
                <a:gd name="T10" fmla="*/ 7 w 67"/>
                <a:gd name="T11" fmla="*/ 70 h 70"/>
                <a:gd name="T12" fmla="*/ 37 w 67"/>
                <a:gd name="T13" fmla="*/ 60 h 70"/>
                <a:gd name="T14" fmla="*/ 37 w 67"/>
                <a:gd name="T15" fmla="*/ 60 h 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7" h="70">
                  <a:moveTo>
                    <a:pt x="37" y="60"/>
                  </a:moveTo>
                  <a:lnTo>
                    <a:pt x="67" y="25"/>
                  </a:lnTo>
                  <a:lnTo>
                    <a:pt x="57" y="0"/>
                  </a:lnTo>
                  <a:lnTo>
                    <a:pt x="22" y="7"/>
                  </a:lnTo>
                  <a:lnTo>
                    <a:pt x="0" y="30"/>
                  </a:lnTo>
                  <a:lnTo>
                    <a:pt x="7" y="70"/>
                  </a:lnTo>
                  <a:lnTo>
                    <a:pt x="37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38"/>
            <p:cNvSpPr>
              <a:spLocks/>
            </p:cNvSpPr>
            <p:nvPr/>
          </p:nvSpPr>
          <p:spPr bwMode="auto">
            <a:xfrm>
              <a:off x="1224" y="574"/>
              <a:ext cx="57" cy="122"/>
            </a:xfrm>
            <a:custGeom>
              <a:avLst/>
              <a:gdLst>
                <a:gd name="T0" fmla="*/ 10 w 57"/>
                <a:gd name="T1" fmla="*/ 112 h 122"/>
                <a:gd name="T2" fmla="*/ 0 w 57"/>
                <a:gd name="T3" fmla="*/ 10 h 122"/>
                <a:gd name="T4" fmla="*/ 45 w 57"/>
                <a:gd name="T5" fmla="*/ 0 h 122"/>
                <a:gd name="T6" fmla="*/ 57 w 57"/>
                <a:gd name="T7" fmla="*/ 107 h 122"/>
                <a:gd name="T8" fmla="*/ 45 w 57"/>
                <a:gd name="T9" fmla="*/ 122 h 122"/>
                <a:gd name="T10" fmla="*/ 10 w 57"/>
                <a:gd name="T11" fmla="*/ 112 h 122"/>
                <a:gd name="T12" fmla="*/ 10 w 57"/>
                <a:gd name="T13" fmla="*/ 112 h 1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7" h="122">
                  <a:moveTo>
                    <a:pt x="10" y="112"/>
                  </a:moveTo>
                  <a:lnTo>
                    <a:pt x="0" y="10"/>
                  </a:lnTo>
                  <a:lnTo>
                    <a:pt x="45" y="0"/>
                  </a:lnTo>
                  <a:lnTo>
                    <a:pt x="57" y="107"/>
                  </a:lnTo>
                  <a:lnTo>
                    <a:pt x="45" y="122"/>
                  </a:lnTo>
                  <a:lnTo>
                    <a:pt x="10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613025" y="2757488"/>
            <a:ext cx="3700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chemeClr val="hlink"/>
                </a:solidFill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31" name="Group 135"/>
          <p:cNvGrpSpPr>
            <a:grpSpLocks/>
          </p:cNvGrpSpPr>
          <p:nvPr/>
        </p:nvGrpSpPr>
        <p:grpSpPr bwMode="auto">
          <a:xfrm>
            <a:off x="685800" y="762000"/>
            <a:ext cx="1552575" cy="4724400"/>
            <a:chOff x="438" y="480"/>
            <a:chExt cx="978" cy="2976"/>
          </a:xfrm>
        </p:grpSpPr>
        <p:grpSp>
          <p:nvGrpSpPr>
            <p:cNvPr id="3210" name="Group 68"/>
            <p:cNvGrpSpPr>
              <a:grpSpLocks/>
            </p:cNvGrpSpPr>
            <p:nvPr/>
          </p:nvGrpSpPr>
          <p:grpSpPr bwMode="auto">
            <a:xfrm>
              <a:off x="438" y="480"/>
              <a:ext cx="312" cy="2976"/>
              <a:chOff x="438" y="480"/>
              <a:chExt cx="312" cy="2976"/>
            </a:xfrm>
          </p:grpSpPr>
          <p:grpSp>
            <p:nvGrpSpPr>
              <p:cNvPr id="3255" name="Group 49"/>
              <p:cNvGrpSpPr>
                <a:grpSpLocks/>
              </p:cNvGrpSpPr>
              <p:nvPr/>
            </p:nvGrpSpPr>
            <p:grpSpPr bwMode="auto">
              <a:xfrm>
                <a:off x="438" y="480"/>
                <a:ext cx="312" cy="384"/>
                <a:chOff x="444" y="480"/>
                <a:chExt cx="312" cy="384"/>
              </a:xfrm>
            </p:grpSpPr>
            <p:sp>
              <p:nvSpPr>
                <p:cNvPr id="3274" name="Rectangle 19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5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</a:t>
                  </a:r>
                </a:p>
              </p:txBody>
            </p:sp>
          </p:grpSp>
          <p:grpSp>
            <p:nvGrpSpPr>
              <p:cNvPr id="3256" name="Group 50"/>
              <p:cNvGrpSpPr>
                <a:grpSpLocks/>
              </p:cNvGrpSpPr>
              <p:nvPr/>
            </p:nvGrpSpPr>
            <p:grpSpPr bwMode="auto">
              <a:xfrm>
                <a:off x="438" y="912"/>
                <a:ext cx="312" cy="384"/>
                <a:chOff x="444" y="480"/>
                <a:chExt cx="312" cy="384"/>
              </a:xfrm>
            </p:grpSpPr>
            <p:sp>
              <p:nvSpPr>
                <p:cNvPr id="3272" name="Rectangle 51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3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4</a:t>
                  </a:r>
                </a:p>
              </p:txBody>
            </p:sp>
          </p:grpSp>
          <p:grpSp>
            <p:nvGrpSpPr>
              <p:cNvPr id="3257" name="Group 53"/>
              <p:cNvGrpSpPr>
                <a:grpSpLocks/>
              </p:cNvGrpSpPr>
              <p:nvPr/>
            </p:nvGrpSpPr>
            <p:grpSpPr bwMode="auto">
              <a:xfrm>
                <a:off x="438" y="1344"/>
                <a:ext cx="312" cy="384"/>
                <a:chOff x="444" y="480"/>
                <a:chExt cx="312" cy="384"/>
              </a:xfrm>
            </p:grpSpPr>
            <p:sp>
              <p:nvSpPr>
                <p:cNvPr id="3270" name="Rectangle 54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1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7</a:t>
                  </a:r>
                </a:p>
              </p:txBody>
            </p:sp>
          </p:grpSp>
          <p:grpSp>
            <p:nvGrpSpPr>
              <p:cNvPr id="3258" name="Group 56"/>
              <p:cNvGrpSpPr>
                <a:grpSpLocks/>
              </p:cNvGrpSpPr>
              <p:nvPr/>
            </p:nvGrpSpPr>
            <p:grpSpPr bwMode="auto">
              <a:xfrm>
                <a:off x="438" y="1776"/>
                <a:ext cx="312" cy="384"/>
                <a:chOff x="444" y="480"/>
                <a:chExt cx="312" cy="384"/>
              </a:xfrm>
            </p:grpSpPr>
            <p:sp>
              <p:nvSpPr>
                <p:cNvPr id="3268" name="Rectangle 57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9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10</a:t>
                  </a:r>
                </a:p>
              </p:txBody>
            </p:sp>
          </p:grpSp>
          <p:grpSp>
            <p:nvGrpSpPr>
              <p:cNvPr id="3259" name="Group 59"/>
              <p:cNvGrpSpPr>
                <a:grpSpLocks/>
              </p:cNvGrpSpPr>
              <p:nvPr/>
            </p:nvGrpSpPr>
            <p:grpSpPr bwMode="auto">
              <a:xfrm>
                <a:off x="438" y="2208"/>
                <a:ext cx="312" cy="384"/>
                <a:chOff x="444" y="480"/>
                <a:chExt cx="312" cy="384"/>
              </a:xfrm>
            </p:grpSpPr>
            <p:sp>
              <p:nvSpPr>
                <p:cNvPr id="3266" name="Rectangle 60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7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13</a:t>
                  </a:r>
                </a:p>
              </p:txBody>
            </p:sp>
          </p:grpSp>
          <p:grpSp>
            <p:nvGrpSpPr>
              <p:cNvPr id="3260" name="Group 62"/>
              <p:cNvGrpSpPr>
                <a:grpSpLocks/>
              </p:cNvGrpSpPr>
              <p:nvPr/>
            </p:nvGrpSpPr>
            <p:grpSpPr bwMode="auto">
              <a:xfrm>
                <a:off x="438" y="2640"/>
                <a:ext cx="312" cy="384"/>
                <a:chOff x="444" y="480"/>
                <a:chExt cx="312" cy="384"/>
              </a:xfrm>
            </p:grpSpPr>
            <p:sp>
              <p:nvSpPr>
                <p:cNvPr id="3264" name="Rectangle 63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5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16</a:t>
                  </a:r>
                </a:p>
              </p:txBody>
            </p:sp>
          </p:grpSp>
          <p:grpSp>
            <p:nvGrpSpPr>
              <p:cNvPr id="3261" name="Group 65"/>
              <p:cNvGrpSpPr>
                <a:grpSpLocks/>
              </p:cNvGrpSpPr>
              <p:nvPr/>
            </p:nvGrpSpPr>
            <p:grpSpPr bwMode="auto">
              <a:xfrm>
                <a:off x="438" y="3072"/>
                <a:ext cx="312" cy="384"/>
                <a:chOff x="444" y="480"/>
                <a:chExt cx="312" cy="384"/>
              </a:xfrm>
            </p:grpSpPr>
            <p:sp>
              <p:nvSpPr>
                <p:cNvPr id="3262" name="Rectangle 66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63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19</a:t>
                  </a:r>
                </a:p>
              </p:txBody>
            </p:sp>
          </p:grpSp>
        </p:grpSp>
        <p:grpSp>
          <p:nvGrpSpPr>
            <p:cNvPr id="3211" name="Group 69"/>
            <p:cNvGrpSpPr>
              <a:grpSpLocks/>
            </p:cNvGrpSpPr>
            <p:nvPr/>
          </p:nvGrpSpPr>
          <p:grpSpPr bwMode="auto">
            <a:xfrm>
              <a:off x="771" y="480"/>
              <a:ext cx="312" cy="2976"/>
              <a:chOff x="438" y="480"/>
              <a:chExt cx="312" cy="2976"/>
            </a:xfrm>
          </p:grpSpPr>
          <p:grpSp>
            <p:nvGrpSpPr>
              <p:cNvPr id="3234" name="Group 70"/>
              <p:cNvGrpSpPr>
                <a:grpSpLocks/>
              </p:cNvGrpSpPr>
              <p:nvPr/>
            </p:nvGrpSpPr>
            <p:grpSpPr bwMode="auto">
              <a:xfrm>
                <a:off x="438" y="480"/>
                <a:ext cx="312" cy="384"/>
                <a:chOff x="444" y="480"/>
                <a:chExt cx="312" cy="384"/>
              </a:xfrm>
            </p:grpSpPr>
            <p:sp>
              <p:nvSpPr>
                <p:cNvPr id="3253" name="Rectangle 71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54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2</a:t>
                  </a:r>
                </a:p>
              </p:txBody>
            </p:sp>
          </p:grpSp>
          <p:grpSp>
            <p:nvGrpSpPr>
              <p:cNvPr id="3235" name="Group 73"/>
              <p:cNvGrpSpPr>
                <a:grpSpLocks/>
              </p:cNvGrpSpPr>
              <p:nvPr/>
            </p:nvGrpSpPr>
            <p:grpSpPr bwMode="auto">
              <a:xfrm>
                <a:off x="438" y="912"/>
                <a:ext cx="312" cy="384"/>
                <a:chOff x="444" y="480"/>
                <a:chExt cx="312" cy="384"/>
              </a:xfrm>
            </p:grpSpPr>
            <p:sp>
              <p:nvSpPr>
                <p:cNvPr id="3251" name="Rectangle 74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52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5</a:t>
                  </a:r>
                </a:p>
              </p:txBody>
            </p:sp>
          </p:grpSp>
          <p:grpSp>
            <p:nvGrpSpPr>
              <p:cNvPr id="3236" name="Group 76"/>
              <p:cNvGrpSpPr>
                <a:grpSpLocks/>
              </p:cNvGrpSpPr>
              <p:nvPr/>
            </p:nvGrpSpPr>
            <p:grpSpPr bwMode="auto">
              <a:xfrm>
                <a:off x="438" y="1344"/>
                <a:ext cx="312" cy="384"/>
                <a:chOff x="444" y="480"/>
                <a:chExt cx="312" cy="384"/>
              </a:xfrm>
            </p:grpSpPr>
            <p:sp>
              <p:nvSpPr>
                <p:cNvPr id="3249" name="Rectangle 77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50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8</a:t>
                  </a:r>
                </a:p>
              </p:txBody>
            </p:sp>
          </p:grpSp>
          <p:grpSp>
            <p:nvGrpSpPr>
              <p:cNvPr id="3237" name="Group 79"/>
              <p:cNvGrpSpPr>
                <a:grpSpLocks/>
              </p:cNvGrpSpPr>
              <p:nvPr/>
            </p:nvGrpSpPr>
            <p:grpSpPr bwMode="auto">
              <a:xfrm>
                <a:off x="438" y="1776"/>
                <a:ext cx="312" cy="384"/>
                <a:chOff x="444" y="480"/>
                <a:chExt cx="312" cy="384"/>
              </a:xfrm>
            </p:grpSpPr>
            <p:sp>
              <p:nvSpPr>
                <p:cNvPr id="3247" name="Rectangle 80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8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11</a:t>
                  </a:r>
                </a:p>
              </p:txBody>
            </p:sp>
          </p:grpSp>
          <p:grpSp>
            <p:nvGrpSpPr>
              <p:cNvPr id="3238" name="Group 82"/>
              <p:cNvGrpSpPr>
                <a:grpSpLocks/>
              </p:cNvGrpSpPr>
              <p:nvPr/>
            </p:nvGrpSpPr>
            <p:grpSpPr bwMode="auto">
              <a:xfrm>
                <a:off x="438" y="2208"/>
                <a:ext cx="312" cy="384"/>
                <a:chOff x="444" y="480"/>
                <a:chExt cx="312" cy="384"/>
              </a:xfrm>
            </p:grpSpPr>
            <p:sp>
              <p:nvSpPr>
                <p:cNvPr id="3245" name="Rectangle 83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6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14</a:t>
                  </a:r>
                </a:p>
              </p:txBody>
            </p:sp>
          </p:grpSp>
          <p:grpSp>
            <p:nvGrpSpPr>
              <p:cNvPr id="3239" name="Group 85"/>
              <p:cNvGrpSpPr>
                <a:grpSpLocks/>
              </p:cNvGrpSpPr>
              <p:nvPr/>
            </p:nvGrpSpPr>
            <p:grpSpPr bwMode="auto">
              <a:xfrm>
                <a:off x="438" y="2640"/>
                <a:ext cx="312" cy="384"/>
                <a:chOff x="444" y="480"/>
                <a:chExt cx="312" cy="384"/>
              </a:xfrm>
            </p:grpSpPr>
            <p:sp>
              <p:nvSpPr>
                <p:cNvPr id="3243" name="Rectangle 86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4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17</a:t>
                  </a:r>
                </a:p>
              </p:txBody>
            </p:sp>
          </p:grpSp>
          <p:grpSp>
            <p:nvGrpSpPr>
              <p:cNvPr id="3240" name="Group 88"/>
              <p:cNvGrpSpPr>
                <a:grpSpLocks/>
              </p:cNvGrpSpPr>
              <p:nvPr/>
            </p:nvGrpSpPr>
            <p:grpSpPr bwMode="auto">
              <a:xfrm>
                <a:off x="438" y="3072"/>
                <a:ext cx="312" cy="384"/>
                <a:chOff x="444" y="480"/>
                <a:chExt cx="312" cy="384"/>
              </a:xfrm>
            </p:grpSpPr>
            <p:sp>
              <p:nvSpPr>
                <p:cNvPr id="3241" name="Rectangle 89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42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20</a:t>
                  </a:r>
                </a:p>
              </p:txBody>
            </p:sp>
          </p:grpSp>
        </p:grpSp>
        <p:grpSp>
          <p:nvGrpSpPr>
            <p:cNvPr id="3212" name="Group 91"/>
            <p:cNvGrpSpPr>
              <a:grpSpLocks/>
            </p:cNvGrpSpPr>
            <p:nvPr/>
          </p:nvGrpSpPr>
          <p:grpSpPr bwMode="auto">
            <a:xfrm>
              <a:off x="1104" y="480"/>
              <a:ext cx="312" cy="2976"/>
              <a:chOff x="438" y="480"/>
              <a:chExt cx="312" cy="2976"/>
            </a:xfrm>
          </p:grpSpPr>
          <p:grpSp>
            <p:nvGrpSpPr>
              <p:cNvPr id="3213" name="Group 92"/>
              <p:cNvGrpSpPr>
                <a:grpSpLocks/>
              </p:cNvGrpSpPr>
              <p:nvPr/>
            </p:nvGrpSpPr>
            <p:grpSpPr bwMode="auto">
              <a:xfrm>
                <a:off x="438" y="480"/>
                <a:ext cx="312" cy="384"/>
                <a:chOff x="444" y="480"/>
                <a:chExt cx="312" cy="384"/>
              </a:xfrm>
            </p:grpSpPr>
            <p:sp>
              <p:nvSpPr>
                <p:cNvPr id="3232" name="Rectangle 93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33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3</a:t>
                  </a:r>
                </a:p>
              </p:txBody>
            </p:sp>
          </p:grpSp>
          <p:grpSp>
            <p:nvGrpSpPr>
              <p:cNvPr id="3214" name="Group 95"/>
              <p:cNvGrpSpPr>
                <a:grpSpLocks/>
              </p:cNvGrpSpPr>
              <p:nvPr/>
            </p:nvGrpSpPr>
            <p:grpSpPr bwMode="auto">
              <a:xfrm>
                <a:off x="438" y="912"/>
                <a:ext cx="312" cy="384"/>
                <a:chOff x="444" y="480"/>
                <a:chExt cx="312" cy="384"/>
              </a:xfrm>
            </p:grpSpPr>
            <p:sp>
              <p:nvSpPr>
                <p:cNvPr id="3230" name="Rectangle 96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31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6</a:t>
                  </a:r>
                </a:p>
              </p:txBody>
            </p:sp>
          </p:grpSp>
          <p:grpSp>
            <p:nvGrpSpPr>
              <p:cNvPr id="3215" name="Group 98"/>
              <p:cNvGrpSpPr>
                <a:grpSpLocks/>
              </p:cNvGrpSpPr>
              <p:nvPr/>
            </p:nvGrpSpPr>
            <p:grpSpPr bwMode="auto">
              <a:xfrm>
                <a:off x="438" y="1344"/>
                <a:ext cx="312" cy="384"/>
                <a:chOff x="444" y="480"/>
                <a:chExt cx="312" cy="384"/>
              </a:xfrm>
            </p:grpSpPr>
            <p:sp>
              <p:nvSpPr>
                <p:cNvPr id="3228" name="Rectangle 99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9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9</a:t>
                  </a:r>
                </a:p>
              </p:txBody>
            </p:sp>
          </p:grpSp>
          <p:grpSp>
            <p:nvGrpSpPr>
              <p:cNvPr id="3216" name="Group 101"/>
              <p:cNvGrpSpPr>
                <a:grpSpLocks/>
              </p:cNvGrpSpPr>
              <p:nvPr/>
            </p:nvGrpSpPr>
            <p:grpSpPr bwMode="auto">
              <a:xfrm>
                <a:off x="438" y="1776"/>
                <a:ext cx="312" cy="384"/>
                <a:chOff x="444" y="480"/>
                <a:chExt cx="312" cy="384"/>
              </a:xfrm>
            </p:grpSpPr>
            <p:sp>
              <p:nvSpPr>
                <p:cNvPr id="3226" name="Rectangle 102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7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12</a:t>
                  </a:r>
                </a:p>
              </p:txBody>
            </p:sp>
          </p:grpSp>
          <p:grpSp>
            <p:nvGrpSpPr>
              <p:cNvPr id="3217" name="Group 104"/>
              <p:cNvGrpSpPr>
                <a:grpSpLocks/>
              </p:cNvGrpSpPr>
              <p:nvPr/>
            </p:nvGrpSpPr>
            <p:grpSpPr bwMode="auto">
              <a:xfrm>
                <a:off x="438" y="2208"/>
                <a:ext cx="312" cy="384"/>
                <a:chOff x="444" y="480"/>
                <a:chExt cx="312" cy="384"/>
              </a:xfrm>
            </p:grpSpPr>
            <p:sp>
              <p:nvSpPr>
                <p:cNvPr id="3224" name="Rectangle 105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5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15</a:t>
                  </a:r>
                </a:p>
              </p:txBody>
            </p:sp>
          </p:grpSp>
          <p:grpSp>
            <p:nvGrpSpPr>
              <p:cNvPr id="3218" name="Group 107"/>
              <p:cNvGrpSpPr>
                <a:grpSpLocks/>
              </p:cNvGrpSpPr>
              <p:nvPr/>
            </p:nvGrpSpPr>
            <p:grpSpPr bwMode="auto">
              <a:xfrm>
                <a:off x="438" y="2640"/>
                <a:ext cx="312" cy="384"/>
                <a:chOff x="444" y="480"/>
                <a:chExt cx="312" cy="384"/>
              </a:xfrm>
            </p:grpSpPr>
            <p:sp>
              <p:nvSpPr>
                <p:cNvPr id="3222" name="Rectangle 108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3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18</a:t>
                  </a:r>
                </a:p>
              </p:txBody>
            </p:sp>
          </p:grpSp>
          <p:grpSp>
            <p:nvGrpSpPr>
              <p:cNvPr id="3219" name="Group 110"/>
              <p:cNvGrpSpPr>
                <a:grpSpLocks/>
              </p:cNvGrpSpPr>
              <p:nvPr/>
            </p:nvGrpSpPr>
            <p:grpSpPr bwMode="auto">
              <a:xfrm>
                <a:off x="438" y="3072"/>
                <a:ext cx="312" cy="384"/>
                <a:chOff x="444" y="480"/>
                <a:chExt cx="312" cy="384"/>
              </a:xfrm>
            </p:grpSpPr>
            <p:sp>
              <p:nvSpPr>
                <p:cNvPr id="3220" name="Rectangle 111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21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21</a:t>
                  </a:r>
                </a:p>
              </p:txBody>
            </p:sp>
          </p:grpSp>
        </p:grpSp>
      </p:grpSp>
      <p:sp>
        <p:nvSpPr>
          <p:cNvPr id="4300" name="Text Box 204"/>
          <p:cNvSpPr txBox="1">
            <a:spLocks noChangeArrowheads="1"/>
          </p:cNvSpPr>
          <p:nvPr/>
        </p:nvSpPr>
        <p:spPr bwMode="auto">
          <a:xfrm>
            <a:off x="2895600" y="1371600"/>
            <a:ext cx="3886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rgbClr val="FF5050"/>
                </a:solidFill>
              </a:rPr>
              <a:t> Choose card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chemeClr val="hlink"/>
                </a:solidFill>
              </a:rPr>
              <a:t> Indicate Column</a:t>
            </a:r>
            <a:endParaRPr lang="en-US" altLang="en-US" sz="240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chemeClr val="bg1"/>
                </a:solidFill>
              </a:rPr>
              <a:t> Collect Cards</a:t>
            </a:r>
            <a:r>
              <a:rPr lang="en-US" altLang="en-US" sz="2400">
                <a:solidFill>
                  <a:schemeClr val="bg1"/>
                </a:solidFill>
                <a:sym typeface="Wingdings" pitchFamily="2" charset="2"/>
              </a:rPr>
              <a:t> 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altLang="en-US" sz="2000">
                <a:solidFill>
                  <a:schemeClr val="bg1"/>
                </a:solidFill>
                <a:sym typeface="Wingdings" pitchFamily="2" charset="2"/>
              </a:rPr>
              <a:t>Chosen Column in middle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chemeClr val="bg1"/>
                </a:solidFill>
                <a:sym typeface="Wingdings" pitchFamily="2" charset="2"/>
              </a:rPr>
              <a:t> Redeal</a:t>
            </a:r>
            <a:endParaRPr lang="en-US" altLang="en-US" sz="2400">
              <a:solidFill>
                <a:schemeClr val="bg1"/>
              </a:solidFill>
            </a:endParaRPr>
          </a:p>
        </p:txBody>
      </p:sp>
      <p:grpSp>
        <p:nvGrpSpPr>
          <p:cNvPr id="4304" name="Group 208"/>
          <p:cNvGrpSpPr>
            <a:grpSpLocks/>
          </p:cNvGrpSpPr>
          <p:nvPr/>
        </p:nvGrpSpPr>
        <p:grpSpPr bwMode="auto">
          <a:xfrm>
            <a:off x="685800" y="762000"/>
            <a:ext cx="1552575" cy="4724400"/>
            <a:chOff x="438" y="480"/>
            <a:chExt cx="978" cy="2976"/>
          </a:xfrm>
        </p:grpSpPr>
        <p:grpSp>
          <p:nvGrpSpPr>
            <p:cNvPr id="3144" name="Group 209"/>
            <p:cNvGrpSpPr>
              <a:grpSpLocks/>
            </p:cNvGrpSpPr>
            <p:nvPr/>
          </p:nvGrpSpPr>
          <p:grpSpPr bwMode="auto">
            <a:xfrm>
              <a:off x="438" y="480"/>
              <a:ext cx="312" cy="2976"/>
              <a:chOff x="438" y="480"/>
              <a:chExt cx="312" cy="2976"/>
            </a:xfrm>
          </p:grpSpPr>
          <p:grpSp>
            <p:nvGrpSpPr>
              <p:cNvPr id="3189" name="Group 210"/>
              <p:cNvGrpSpPr>
                <a:grpSpLocks/>
              </p:cNvGrpSpPr>
              <p:nvPr/>
            </p:nvGrpSpPr>
            <p:grpSpPr bwMode="auto">
              <a:xfrm>
                <a:off x="438" y="480"/>
                <a:ext cx="312" cy="384"/>
                <a:chOff x="444" y="480"/>
                <a:chExt cx="312" cy="384"/>
              </a:xfrm>
            </p:grpSpPr>
            <p:sp>
              <p:nvSpPr>
                <p:cNvPr id="3208" name="Rectangle 211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9" name="Text Box 212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</a:t>
                  </a:r>
                </a:p>
              </p:txBody>
            </p:sp>
          </p:grpSp>
          <p:grpSp>
            <p:nvGrpSpPr>
              <p:cNvPr id="3190" name="Group 213"/>
              <p:cNvGrpSpPr>
                <a:grpSpLocks/>
              </p:cNvGrpSpPr>
              <p:nvPr/>
            </p:nvGrpSpPr>
            <p:grpSpPr bwMode="auto">
              <a:xfrm>
                <a:off x="438" y="912"/>
                <a:ext cx="312" cy="384"/>
                <a:chOff x="444" y="480"/>
                <a:chExt cx="312" cy="384"/>
              </a:xfrm>
            </p:grpSpPr>
            <p:sp>
              <p:nvSpPr>
                <p:cNvPr id="3206" name="Rectangle 214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solidFill>
                  <a:srgbClr val="FF5050"/>
                </a:solidFill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7" name="Text Box 215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4</a:t>
                  </a:r>
                </a:p>
              </p:txBody>
            </p:sp>
          </p:grpSp>
          <p:grpSp>
            <p:nvGrpSpPr>
              <p:cNvPr id="3191" name="Group 216"/>
              <p:cNvGrpSpPr>
                <a:grpSpLocks/>
              </p:cNvGrpSpPr>
              <p:nvPr/>
            </p:nvGrpSpPr>
            <p:grpSpPr bwMode="auto">
              <a:xfrm>
                <a:off x="438" y="1344"/>
                <a:ext cx="312" cy="384"/>
                <a:chOff x="444" y="480"/>
                <a:chExt cx="312" cy="384"/>
              </a:xfrm>
            </p:grpSpPr>
            <p:sp>
              <p:nvSpPr>
                <p:cNvPr id="3204" name="Rectangle 217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5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7</a:t>
                  </a:r>
                </a:p>
              </p:txBody>
            </p:sp>
          </p:grpSp>
          <p:grpSp>
            <p:nvGrpSpPr>
              <p:cNvPr id="3192" name="Group 219"/>
              <p:cNvGrpSpPr>
                <a:grpSpLocks/>
              </p:cNvGrpSpPr>
              <p:nvPr/>
            </p:nvGrpSpPr>
            <p:grpSpPr bwMode="auto">
              <a:xfrm>
                <a:off x="438" y="1776"/>
                <a:ext cx="312" cy="384"/>
                <a:chOff x="444" y="480"/>
                <a:chExt cx="312" cy="384"/>
              </a:xfrm>
            </p:grpSpPr>
            <p:sp>
              <p:nvSpPr>
                <p:cNvPr id="3202" name="Rectangle 220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3" name="Text Box 221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10</a:t>
                  </a:r>
                </a:p>
              </p:txBody>
            </p:sp>
          </p:grpSp>
          <p:grpSp>
            <p:nvGrpSpPr>
              <p:cNvPr id="3193" name="Group 222"/>
              <p:cNvGrpSpPr>
                <a:grpSpLocks/>
              </p:cNvGrpSpPr>
              <p:nvPr/>
            </p:nvGrpSpPr>
            <p:grpSpPr bwMode="auto">
              <a:xfrm>
                <a:off x="438" y="2208"/>
                <a:ext cx="312" cy="384"/>
                <a:chOff x="444" y="480"/>
                <a:chExt cx="312" cy="384"/>
              </a:xfrm>
            </p:grpSpPr>
            <p:sp>
              <p:nvSpPr>
                <p:cNvPr id="3200" name="Rectangle 223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01" name="Text Box 224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13</a:t>
                  </a:r>
                </a:p>
              </p:txBody>
            </p:sp>
          </p:grpSp>
          <p:grpSp>
            <p:nvGrpSpPr>
              <p:cNvPr id="3194" name="Group 225"/>
              <p:cNvGrpSpPr>
                <a:grpSpLocks/>
              </p:cNvGrpSpPr>
              <p:nvPr/>
            </p:nvGrpSpPr>
            <p:grpSpPr bwMode="auto">
              <a:xfrm>
                <a:off x="438" y="2640"/>
                <a:ext cx="312" cy="384"/>
                <a:chOff x="444" y="480"/>
                <a:chExt cx="312" cy="384"/>
              </a:xfrm>
            </p:grpSpPr>
            <p:sp>
              <p:nvSpPr>
                <p:cNvPr id="3198" name="Rectangle 226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99" name="Text Box 227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16</a:t>
                  </a:r>
                </a:p>
              </p:txBody>
            </p:sp>
          </p:grpSp>
          <p:grpSp>
            <p:nvGrpSpPr>
              <p:cNvPr id="3195" name="Group 228"/>
              <p:cNvGrpSpPr>
                <a:grpSpLocks/>
              </p:cNvGrpSpPr>
              <p:nvPr/>
            </p:nvGrpSpPr>
            <p:grpSpPr bwMode="auto">
              <a:xfrm>
                <a:off x="438" y="3072"/>
                <a:ext cx="312" cy="384"/>
                <a:chOff x="444" y="480"/>
                <a:chExt cx="312" cy="384"/>
              </a:xfrm>
            </p:grpSpPr>
            <p:sp>
              <p:nvSpPr>
                <p:cNvPr id="3196" name="Rectangle 229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97" name="Text Box 230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19</a:t>
                  </a:r>
                </a:p>
              </p:txBody>
            </p:sp>
          </p:grpSp>
        </p:grpSp>
        <p:grpSp>
          <p:nvGrpSpPr>
            <p:cNvPr id="3145" name="Group 231"/>
            <p:cNvGrpSpPr>
              <a:grpSpLocks/>
            </p:cNvGrpSpPr>
            <p:nvPr/>
          </p:nvGrpSpPr>
          <p:grpSpPr bwMode="auto">
            <a:xfrm>
              <a:off x="771" y="480"/>
              <a:ext cx="312" cy="2976"/>
              <a:chOff x="438" y="480"/>
              <a:chExt cx="312" cy="2976"/>
            </a:xfrm>
          </p:grpSpPr>
          <p:grpSp>
            <p:nvGrpSpPr>
              <p:cNvPr id="3168" name="Group 232"/>
              <p:cNvGrpSpPr>
                <a:grpSpLocks/>
              </p:cNvGrpSpPr>
              <p:nvPr/>
            </p:nvGrpSpPr>
            <p:grpSpPr bwMode="auto">
              <a:xfrm>
                <a:off x="438" y="480"/>
                <a:ext cx="312" cy="384"/>
                <a:chOff x="444" y="480"/>
                <a:chExt cx="312" cy="384"/>
              </a:xfrm>
            </p:grpSpPr>
            <p:sp>
              <p:nvSpPr>
                <p:cNvPr id="3187" name="Rectangle 233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8" name="Text Box 234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2</a:t>
                  </a:r>
                </a:p>
              </p:txBody>
            </p:sp>
          </p:grpSp>
          <p:grpSp>
            <p:nvGrpSpPr>
              <p:cNvPr id="3169" name="Group 235"/>
              <p:cNvGrpSpPr>
                <a:grpSpLocks/>
              </p:cNvGrpSpPr>
              <p:nvPr/>
            </p:nvGrpSpPr>
            <p:grpSpPr bwMode="auto">
              <a:xfrm>
                <a:off x="438" y="912"/>
                <a:ext cx="312" cy="384"/>
                <a:chOff x="444" y="480"/>
                <a:chExt cx="312" cy="384"/>
              </a:xfrm>
            </p:grpSpPr>
            <p:sp>
              <p:nvSpPr>
                <p:cNvPr id="3185" name="Rectangle 236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6" name="Text Box 237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5</a:t>
                  </a:r>
                </a:p>
              </p:txBody>
            </p:sp>
          </p:grpSp>
          <p:grpSp>
            <p:nvGrpSpPr>
              <p:cNvPr id="3170" name="Group 238"/>
              <p:cNvGrpSpPr>
                <a:grpSpLocks/>
              </p:cNvGrpSpPr>
              <p:nvPr/>
            </p:nvGrpSpPr>
            <p:grpSpPr bwMode="auto">
              <a:xfrm>
                <a:off x="438" y="1344"/>
                <a:ext cx="312" cy="384"/>
                <a:chOff x="444" y="480"/>
                <a:chExt cx="312" cy="384"/>
              </a:xfrm>
            </p:grpSpPr>
            <p:sp>
              <p:nvSpPr>
                <p:cNvPr id="3183" name="Rectangle 239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4" name="Text Box 240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8</a:t>
                  </a:r>
                </a:p>
              </p:txBody>
            </p:sp>
          </p:grpSp>
          <p:grpSp>
            <p:nvGrpSpPr>
              <p:cNvPr id="3171" name="Group 241"/>
              <p:cNvGrpSpPr>
                <a:grpSpLocks/>
              </p:cNvGrpSpPr>
              <p:nvPr/>
            </p:nvGrpSpPr>
            <p:grpSpPr bwMode="auto">
              <a:xfrm>
                <a:off x="438" y="1776"/>
                <a:ext cx="312" cy="384"/>
                <a:chOff x="444" y="480"/>
                <a:chExt cx="312" cy="384"/>
              </a:xfrm>
            </p:grpSpPr>
            <p:sp>
              <p:nvSpPr>
                <p:cNvPr id="3181" name="Rectangle 242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2" name="Text Box 243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11</a:t>
                  </a:r>
                </a:p>
              </p:txBody>
            </p:sp>
          </p:grpSp>
          <p:grpSp>
            <p:nvGrpSpPr>
              <p:cNvPr id="3172" name="Group 244"/>
              <p:cNvGrpSpPr>
                <a:grpSpLocks/>
              </p:cNvGrpSpPr>
              <p:nvPr/>
            </p:nvGrpSpPr>
            <p:grpSpPr bwMode="auto">
              <a:xfrm>
                <a:off x="438" y="2208"/>
                <a:ext cx="312" cy="384"/>
                <a:chOff x="444" y="480"/>
                <a:chExt cx="312" cy="384"/>
              </a:xfrm>
            </p:grpSpPr>
            <p:sp>
              <p:nvSpPr>
                <p:cNvPr id="3179" name="Rectangle 245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80" name="Text Box 246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14</a:t>
                  </a:r>
                </a:p>
              </p:txBody>
            </p:sp>
          </p:grpSp>
          <p:grpSp>
            <p:nvGrpSpPr>
              <p:cNvPr id="3173" name="Group 247"/>
              <p:cNvGrpSpPr>
                <a:grpSpLocks/>
              </p:cNvGrpSpPr>
              <p:nvPr/>
            </p:nvGrpSpPr>
            <p:grpSpPr bwMode="auto">
              <a:xfrm>
                <a:off x="438" y="2640"/>
                <a:ext cx="312" cy="384"/>
                <a:chOff x="444" y="480"/>
                <a:chExt cx="312" cy="384"/>
              </a:xfrm>
            </p:grpSpPr>
            <p:sp>
              <p:nvSpPr>
                <p:cNvPr id="3177" name="Rectangle 248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78" name="Text Box 249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17</a:t>
                  </a:r>
                </a:p>
              </p:txBody>
            </p:sp>
          </p:grpSp>
          <p:grpSp>
            <p:nvGrpSpPr>
              <p:cNvPr id="3174" name="Group 250"/>
              <p:cNvGrpSpPr>
                <a:grpSpLocks/>
              </p:cNvGrpSpPr>
              <p:nvPr/>
            </p:nvGrpSpPr>
            <p:grpSpPr bwMode="auto">
              <a:xfrm>
                <a:off x="438" y="3072"/>
                <a:ext cx="312" cy="384"/>
                <a:chOff x="444" y="480"/>
                <a:chExt cx="312" cy="384"/>
              </a:xfrm>
            </p:grpSpPr>
            <p:sp>
              <p:nvSpPr>
                <p:cNvPr id="3175" name="Rectangle 251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76" name="Text Box 252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20</a:t>
                  </a:r>
                </a:p>
              </p:txBody>
            </p:sp>
          </p:grpSp>
        </p:grpSp>
        <p:grpSp>
          <p:nvGrpSpPr>
            <p:cNvPr id="3146" name="Group 253"/>
            <p:cNvGrpSpPr>
              <a:grpSpLocks/>
            </p:cNvGrpSpPr>
            <p:nvPr/>
          </p:nvGrpSpPr>
          <p:grpSpPr bwMode="auto">
            <a:xfrm>
              <a:off x="1104" y="480"/>
              <a:ext cx="312" cy="2976"/>
              <a:chOff x="438" y="480"/>
              <a:chExt cx="312" cy="2976"/>
            </a:xfrm>
          </p:grpSpPr>
          <p:grpSp>
            <p:nvGrpSpPr>
              <p:cNvPr id="3147" name="Group 254"/>
              <p:cNvGrpSpPr>
                <a:grpSpLocks/>
              </p:cNvGrpSpPr>
              <p:nvPr/>
            </p:nvGrpSpPr>
            <p:grpSpPr bwMode="auto">
              <a:xfrm>
                <a:off x="438" y="480"/>
                <a:ext cx="312" cy="384"/>
                <a:chOff x="444" y="480"/>
                <a:chExt cx="312" cy="384"/>
              </a:xfrm>
            </p:grpSpPr>
            <p:sp>
              <p:nvSpPr>
                <p:cNvPr id="3166" name="Rectangle 255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7" name="Text Box 256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3</a:t>
                  </a:r>
                </a:p>
              </p:txBody>
            </p:sp>
          </p:grpSp>
          <p:grpSp>
            <p:nvGrpSpPr>
              <p:cNvPr id="3148" name="Group 257"/>
              <p:cNvGrpSpPr>
                <a:grpSpLocks/>
              </p:cNvGrpSpPr>
              <p:nvPr/>
            </p:nvGrpSpPr>
            <p:grpSpPr bwMode="auto">
              <a:xfrm>
                <a:off x="438" y="912"/>
                <a:ext cx="312" cy="384"/>
                <a:chOff x="444" y="480"/>
                <a:chExt cx="312" cy="384"/>
              </a:xfrm>
            </p:grpSpPr>
            <p:sp>
              <p:nvSpPr>
                <p:cNvPr id="3164" name="Rectangle 258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5" name="Text Box 259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6</a:t>
                  </a:r>
                </a:p>
              </p:txBody>
            </p:sp>
          </p:grpSp>
          <p:grpSp>
            <p:nvGrpSpPr>
              <p:cNvPr id="3149" name="Group 260"/>
              <p:cNvGrpSpPr>
                <a:grpSpLocks/>
              </p:cNvGrpSpPr>
              <p:nvPr/>
            </p:nvGrpSpPr>
            <p:grpSpPr bwMode="auto">
              <a:xfrm>
                <a:off x="438" y="1344"/>
                <a:ext cx="312" cy="384"/>
                <a:chOff x="444" y="480"/>
                <a:chExt cx="312" cy="384"/>
              </a:xfrm>
            </p:grpSpPr>
            <p:sp>
              <p:nvSpPr>
                <p:cNvPr id="3162" name="Rectangle 261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3" name="Text Box 262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9</a:t>
                  </a:r>
                </a:p>
              </p:txBody>
            </p:sp>
          </p:grpSp>
          <p:grpSp>
            <p:nvGrpSpPr>
              <p:cNvPr id="3150" name="Group 263"/>
              <p:cNvGrpSpPr>
                <a:grpSpLocks/>
              </p:cNvGrpSpPr>
              <p:nvPr/>
            </p:nvGrpSpPr>
            <p:grpSpPr bwMode="auto">
              <a:xfrm>
                <a:off x="438" y="1776"/>
                <a:ext cx="312" cy="384"/>
                <a:chOff x="444" y="480"/>
                <a:chExt cx="312" cy="384"/>
              </a:xfrm>
            </p:grpSpPr>
            <p:sp>
              <p:nvSpPr>
                <p:cNvPr id="3160" name="Rectangle 264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61" name="Text Box 265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12</a:t>
                  </a:r>
                </a:p>
              </p:txBody>
            </p:sp>
          </p:grpSp>
          <p:grpSp>
            <p:nvGrpSpPr>
              <p:cNvPr id="3151" name="Group 266"/>
              <p:cNvGrpSpPr>
                <a:grpSpLocks/>
              </p:cNvGrpSpPr>
              <p:nvPr/>
            </p:nvGrpSpPr>
            <p:grpSpPr bwMode="auto">
              <a:xfrm>
                <a:off x="438" y="2208"/>
                <a:ext cx="312" cy="384"/>
                <a:chOff x="444" y="480"/>
                <a:chExt cx="312" cy="384"/>
              </a:xfrm>
            </p:grpSpPr>
            <p:sp>
              <p:nvSpPr>
                <p:cNvPr id="3158" name="Rectangle 267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59" name="Text Box 268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15</a:t>
                  </a:r>
                </a:p>
              </p:txBody>
            </p:sp>
          </p:grpSp>
          <p:grpSp>
            <p:nvGrpSpPr>
              <p:cNvPr id="3152" name="Group 269"/>
              <p:cNvGrpSpPr>
                <a:grpSpLocks/>
              </p:cNvGrpSpPr>
              <p:nvPr/>
            </p:nvGrpSpPr>
            <p:grpSpPr bwMode="auto">
              <a:xfrm>
                <a:off x="438" y="2640"/>
                <a:ext cx="312" cy="384"/>
                <a:chOff x="444" y="480"/>
                <a:chExt cx="312" cy="384"/>
              </a:xfrm>
            </p:grpSpPr>
            <p:sp>
              <p:nvSpPr>
                <p:cNvPr id="3156" name="Rectangle 270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57" name="Text Box 271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18</a:t>
                  </a:r>
                </a:p>
              </p:txBody>
            </p:sp>
          </p:grpSp>
          <p:grpSp>
            <p:nvGrpSpPr>
              <p:cNvPr id="3153" name="Group 272"/>
              <p:cNvGrpSpPr>
                <a:grpSpLocks/>
              </p:cNvGrpSpPr>
              <p:nvPr/>
            </p:nvGrpSpPr>
            <p:grpSpPr bwMode="auto">
              <a:xfrm>
                <a:off x="438" y="3072"/>
                <a:ext cx="312" cy="384"/>
                <a:chOff x="444" y="480"/>
                <a:chExt cx="312" cy="384"/>
              </a:xfrm>
            </p:grpSpPr>
            <p:sp>
              <p:nvSpPr>
                <p:cNvPr id="3154" name="Rectangle 273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55" name="Text Box 274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21</a:t>
                  </a:r>
                </a:p>
              </p:txBody>
            </p:sp>
          </p:grpSp>
        </p:grpSp>
      </p:grpSp>
      <p:grpSp>
        <p:nvGrpSpPr>
          <p:cNvPr id="4371" name="Group 275"/>
          <p:cNvGrpSpPr>
            <a:grpSpLocks/>
          </p:cNvGrpSpPr>
          <p:nvPr/>
        </p:nvGrpSpPr>
        <p:grpSpPr bwMode="auto">
          <a:xfrm>
            <a:off x="685800" y="762000"/>
            <a:ext cx="1552575" cy="4724400"/>
            <a:chOff x="438" y="480"/>
            <a:chExt cx="978" cy="2976"/>
          </a:xfrm>
        </p:grpSpPr>
        <p:grpSp>
          <p:nvGrpSpPr>
            <p:cNvPr id="3078" name="Group 276"/>
            <p:cNvGrpSpPr>
              <a:grpSpLocks/>
            </p:cNvGrpSpPr>
            <p:nvPr/>
          </p:nvGrpSpPr>
          <p:grpSpPr bwMode="auto">
            <a:xfrm>
              <a:off x="438" y="480"/>
              <a:ext cx="312" cy="2976"/>
              <a:chOff x="438" y="480"/>
              <a:chExt cx="312" cy="2976"/>
            </a:xfrm>
          </p:grpSpPr>
          <p:grpSp>
            <p:nvGrpSpPr>
              <p:cNvPr id="3123" name="Group 277"/>
              <p:cNvGrpSpPr>
                <a:grpSpLocks/>
              </p:cNvGrpSpPr>
              <p:nvPr/>
            </p:nvGrpSpPr>
            <p:grpSpPr bwMode="auto">
              <a:xfrm>
                <a:off x="438" y="480"/>
                <a:ext cx="312" cy="384"/>
                <a:chOff x="444" y="480"/>
                <a:chExt cx="312" cy="384"/>
              </a:xfrm>
            </p:grpSpPr>
            <p:sp>
              <p:nvSpPr>
                <p:cNvPr id="3142" name="Rectangle 278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43" name="Text Box 279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</a:t>
                  </a:r>
                </a:p>
              </p:txBody>
            </p:sp>
          </p:grpSp>
          <p:grpSp>
            <p:nvGrpSpPr>
              <p:cNvPr id="3124" name="Group 280"/>
              <p:cNvGrpSpPr>
                <a:grpSpLocks/>
              </p:cNvGrpSpPr>
              <p:nvPr/>
            </p:nvGrpSpPr>
            <p:grpSpPr bwMode="auto">
              <a:xfrm>
                <a:off x="438" y="912"/>
                <a:ext cx="312" cy="384"/>
                <a:chOff x="444" y="480"/>
                <a:chExt cx="312" cy="384"/>
              </a:xfrm>
            </p:grpSpPr>
            <p:sp>
              <p:nvSpPr>
                <p:cNvPr id="3140" name="Rectangle 281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solidFill>
                  <a:srgbClr val="FF5050"/>
                </a:solidFill>
                <a:ln w="2857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41" name="Text Box 282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4</a:t>
                  </a:r>
                </a:p>
              </p:txBody>
            </p:sp>
          </p:grpSp>
          <p:grpSp>
            <p:nvGrpSpPr>
              <p:cNvPr id="3125" name="Group 283"/>
              <p:cNvGrpSpPr>
                <a:grpSpLocks/>
              </p:cNvGrpSpPr>
              <p:nvPr/>
            </p:nvGrpSpPr>
            <p:grpSpPr bwMode="auto">
              <a:xfrm>
                <a:off x="438" y="1344"/>
                <a:ext cx="312" cy="384"/>
                <a:chOff x="444" y="480"/>
                <a:chExt cx="312" cy="384"/>
              </a:xfrm>
            </p:grpSpPr>
            <p:sp>
              <p:nvSpPr>
                <p:cNvPr id="3138" name="Rectangle 284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9" name="Text Box 285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7</a:t>
                  </a:r>
                </a:p>
              </p:txBody>
            </p:sp>
          </p:grpSp>
          <p:grpSp>
            <p:nvGrpSpPr>
              <p:cNvPr id="3126" name="Group 286"/>
              <p:cNvGrpSpPr>
                <a:grpSpLocks/>
              </p:cNvGrpSpPr>
              <p:nvPr/>
            </p:nvGrpSpPr>
            <p:grpSpPr bwMode="auto">
              <a:xfrm>
                <a:off x="438" y="1776"/>
                <a:ext cx="312" cy="384"/>
                <a:chOff x="444" y="480"/>
                <a:chExt cx="312" cy="384"/>
              </a:xfrm>
            </p:grpSpPr>
            <p:sp>
              <p:nvSpPr>
                <p:cNvPr id="3136" name="Rectangle 287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7" name="Text Box 288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10</a:t>
                  </a:r>
                </a:p>
              </p:txBody>
            </p:sp>
          </p:grpSp>
          <p:grpSp>
            <p:nvGrpSpPr>
              <p:cNvPr id="3127" name="Group 289"/>
              <p:cNvGrpSpPr>
                <a:grpSpLocks/>
              </p:cNvGrpSpPr>
              <p:nvPr/>
            </p:nvGrpSpPr>
            <p:grpSpPr bwMode="auto">
              <a:xfrm>
                <a:off x="438" y="2208"/>
                <a:ext cx="312" cy="384"/>
                <a:chOff x="444" y="480"/>
                <a:chExt cx="312" cy="384"/>
              </a:xfrm>
            </p:grpSpPr>
            <p:sp>
              <p:nvSpPr>
                <p:cNvPr id="3134" name="Rectangle 290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5" name="Text Box 291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13</a:t>
                  </a:r>
                </a:p>
              </p:txBody>
            </p:sp>
          </p:grpSp>
          <p:grpSp>
            <p:nvGrpSpPr>
              <p:cNvPr id="3128" name="Group 292"/>
              <p:cNvGrpSpPr>
                <a:grpSpLocks/>
              </p:cNvGrpSpPr>
              <p:nvPr/>
            </p:nvGrpSpPr>
            <p:grpSpPr bwMode="auto">
              <a:xfrm>
                <a:off x="438" y="2640"/>
                <a:ext cx="312" cy="384"/>
                <a:chOff x="444" y="480"/>
                <a:chExt cx="312" cy="384"/>
              </a:xfrm>
            </p:grpSpPr>
            <p:sp>
              <p:nvSpPr>
                <p:cNvPr id="3132" name="Rectangle 293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3" name="Text Box 294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16</a:t>
                  </a:r>
                </a:p>
              </p:txBody>
            </p:sp>
          </p:grpSp>
          <p:grpSp>
            <p:nvGrpSpPr>
              <p:cNvPr id="3129" name="Group 295"/>
              <p:cNvGrpSpPr>
                <a:grpSpLocks/>
              </p:cNvGrpSpPr>
              <p:nvPr/>
            </p:nvGrpSpPr>
            <p:grpSpPr bwMode="auto">
              <a:xfrm>
                <a:off x="438" y="3072"/>
                <a:ext cx="312" cy="384"/>
                <a:chOff x="444" y="480"/>
                <a:chExt cx="312" cy="384"/>
              </a:xfrm>
            </p:grpSpPr>
            <p:sp>
              <p:nvSpPr>
                <p:cNvPr id="3130" name="Rectangle 296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31" name="Text Box 297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19</a:t>
                  </a:r>
                </a:p>
              </p:txBody>
            </p:sp>
          </p:grpSp>
        </p:grpSp>
        <p:grpSp>
          <p:nvGrpSpPr>
            <p:cNvPr id="3079" name="Group 298"/>
            <p:cNvGrpSpPr>
              <a:grpSpLocks/>
            </p:cNvGrpSpPr>
            <p:nvPr/>
          </p:nvGrpSpPr>
          <p:grpSpPr bwMode="auto">
            <a:xfrm>
              <a:off x="771" y="480"/>
              <a:ext cx="312" cy="2976"/>
              <a:chOff x="438" y="480"/>
              <a:chExt cx="312" cy="2976"/>
            </a:xfrm>
          </p:grpSpPr>
          <p:grpSp>
            <p:nvGrpSpPr>
              <p:cNvPr id="3102" name="Group 299"/>
              <p:cNvGrpSpPr>
                <a:grpSpLocks/>
              </p:cNvGrpSpPr>
              <p:nvPr/>
            </p:nvGrpSpPr>
            <p:grpSpPr bwMode="auto">
              <a:xfrm>
                <a:off x="438" y="480"/>
                <a:ext cx="312" cy="384"/>
                <a:chOff x="444" y="480"/>
                <a:chExt cx="312" cy="384"/>
              </a:xfrm>
            </p:grpSpPr>
            <p:sp>
              <p:nvSpPr>
                <p:cNvPr id="3121" name="Rectangle 300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22" name="Text Box 301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2</a:t>
                  </a:r>
                </a:p>
              </p:txBody>
            </p:sp>
          </p:grpSp>
          <p:grpSp>
            <p:nvGrpSpPr>
              <p:cNvPr id="3103" name="Group 302"/>
              <p:cNvGrpSpPr>
                <a:grpSpLocks/>
              </p:cNvGrpSpPr>
              <p:nvPr/>
            </p:nvGrpSpPr>
            <p:grpSpPr bwMode="auto">
              <a:xfrm>
                <a:off x="438" y="912"/>
                <a:ext cx="312" cy="384"/>
                <a:chOff x="444" y="480"/>
                <a:chExt cx="312" cy="384"/>
              </a:xfrm>
            </p:grpSpPr>
            <p:sp>
              <p:nvSpPr>
                <p:cNvPr id="3119" name="Rectangle 303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20" name="Text Box 304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5</a:t>
                  </a:r>
                </a:p>
              </p:txBody>
            </p:sp>
          </p:grpSp>
          <p:grpSp>
            <p:nvGrpSpPr>
              <p:cNvPr id="3104" name="Group 305"/>
              <p:cNvGrpSpPr>
                <a:grpSpLocks/>
              </p:cNvGrpSpPr>
              <p:nvPr/>
            </p:nvGrpSpPr>
            <p:grpSpPr bwMode="auto">
              <a:xfrm>
                <a:off x="438" y="1344"/>
                <a:ext cx="312" cy="384"/>
                <a:chOff x="444" y="480"/>
                <a:chExt cx="312" cy="384"/>
              </a:xfrm>
            </p:grpSpPr>
            <p:sp>
              <p:nvSpPr>
                <p:cNvPr id="3117" name="Rectangle 306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8" name="Text Box 307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8</a:t>
                  </a:r>
                </a:p>
              </p:txBody>
            </p:sp>
          </p:grpSp>
          <p:grpSp>
            <p:nvGrpSpPr>
              <p:cNvPr id="3105" name="Group 308"/>
              <p:cNvGrpSpPr>
                <a:grpSpLocks/>
              </p:cNvGrpSpPr>
              <p:nvPr/>
            </p:nvGrpSpPr>
            <p:grpSpPr bwMode="auto">
              <a:xfrm>
                <a:off x="438" y="1776"/>
                <a:ext cx="312" cy="384"/>
                <a:chOff x="444" y="480"/>
                <a:chExt cx="312" cy="384"/>
              </a:xfrm>
            </p:grpSpPr>
            <p:sp>
              <p:nvSpPr>
                <p:cNvPr id="3115" name="Rectangle 309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6" name="Text Box 310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11</a:t>
                  </a:r>
                </a:p>
              </p:txBody>
            </p:sp>
          </p:grpSp>
          <p:grpSp>
            <p:nvGrpSpPr>
              <p:cNvPr id="3106" name="Group 311"/>
              <p:cNvGrpSpPr>
                <a:grpSpLocks/>
              </p:cNvGrpSpPr>
              <p:nvPr/>
            </p:nvGrpSpPr>
            <p:grpSpPr bwMode="auto">
              <a:xfrm>
                <a:off x="438" y="2208"/>
                <a:ext cx="312" cy="384"/>
                <a:chOff x="444" y="480"/>
                <a:chExt cx="312" cy="384"/>
              </a:xfrm>
            </p:grpSpPr>
            <p:sp>
              <p:nvSpPr>
                <p:cNvPr id="3113" name="Rectangle 312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4" name="Text Box 313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14</a:t>
                  </a:r>
                </a:p>
              </p:txBody>
            </p:sp>
          </p:grpSp>
          <p:grpSp>
            <p:nvGrpSpPr>
              <p:cNvPr id="3107" name="Group 314"/>
              <p:cNvGrpSpPr>
                <a:grpSpLocks/>
              </p:cNvGrpSpPr>
              <p:nvPr/>
            </p:nvGrpSpPr>
            <p:grpSpPr bwMode="auto">
              <a:xfrm>
                <a:off x="438" y="2640"/>
                <a:ext cx="312" cy="384"/>
                <a:chOff x="444" y="480"/>
                <a:chExt cx="312" cy="384"/>
              </a:xfrm>
            </p:grpSpPr>
            <p:sp>
              <p:nvSpPr>
                <p:cNvPr id="3111" name="Rectangle 315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2" name="Text Box 316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17</a:t>
                  </a:r>
                </a:p>
              </p:txBody>
            </p:sp>
          </p:grpSp>
          <p:grpSp>
            <p:nvGrpSpPr>
              <p:cNvPr id="3108" name="Group 317"/>
              <p:cNvGrpSpPr>
                <a:grpSpLocks/>
              </p:cNvGrpSpPr>
              <p:nvPr/>
            </p:nvGrpSpPr>
            <p:grpSpPr bwMode="auto">
              <a:xfrm>
                <a:off x="438" y="3072"/>
                <a:ext cx="312" cy="384"/>
                <a:chOff x="444" y="480"/>
                <a:chExt cx="312" cy="384"/>
              </a:xfrm>
            </p:grpSpPr>
            <p:sp>
              <p:nvSpPr>
                <p:cNvPr id="3109" name="Rectangle 318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10" name="Text Box 319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20</a:t>
                  </a:r>
                </a:p>
              </p:txBody>
            </p:sp>
          </p:grpSp>
        </p:grpSp>
        <p:grpSp>
          <p:nvGrpSpPr>
            <p:cNvPr id="3080" name="Group 320"/>
            <p:cNvGrpSpPr>
              <a:grpSpLocks/>
            </p:cNvGrpSpPr>
            <p:nvPr/>
          </p:nvGrpSpPr>
          <p:grpSpPr bwMode="auto">
            <a:xfrm>
              <a:off x="1104" y="480"/>
              <a:ext cx="312" cy="2976"/>
              <a:chOff x="438" y="480"/>
              <a:chExt cx="312" cy="2976"/>
            </a:xfrm>
          </p:grpSpPr>
          <p:grpSp>
            <p:nvGrpSpPr>
              <p:cNvPr id="3081" name="Group 321"/>
              <p:cNvGrpSpPr>
                <a:grpSpLocks/>
              </p:cNvGrpSpPr>
              <p:nvPr/>
            </p:nvGrpSpPr>
            <p:grpSpPr bwMode="auto">
              <a:xfrm>
                <a:off x="438" y="480"/>
                <a:ext cx="312" cy="384"/>
                <a:chOff x="444" y="480"/>
                <a:chExt cx="312" cy="384"/>
              </a:xfrm>
            </p:grpSpPr>
            <p:sp>
              <p:nvSpPr>
                <p:cNvPr id="3100" name="Rectangle 322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101" name="Text Box 323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3</a:t>
                  </a:r>
                </a:p>
              </p:txBody>
            </p:sp>
          </p:grpSp>
          <p:grpSp>
            <p:nvGrpSpPr>
              <p:cNvPr id="3082" name="Group 324"/>
              <p:cNvGrpSpPr>
                <a:grpSpLocks/>
              </p:cNvGrpSpPr>
              <p:nvPr/>
            </p:nvGrpSpPr>
            <p:grpSpPr bwMode="auto">
              <a:xfrm>
                <a:off x="438" y="912"/>
                <a:ext cx="312" cy="384"/>
                <a:chOff x="444" y="480"/>
                <a:chExt cx="312" cy="384"/>
              </a:xfrm>
            </p:grpSpPr>
            <p:sp>
              <p:nvSpPr>
                <p:cNvPr id="3098" name="Rectangle 325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9" name="Text Box 326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6</a:t>
                  </a:r>
                </a:p>
              </p:txBody>
            </p:sp>
          </p:grpSp>
          <p:grpSp>
            <p:nvGrpSpPr>
              <p:cNvPr id="3083" name="Group 327"/>
              <p:cNvGrpSpPr>
                <a:grpSpLocks/>
              </p:cNvGrpSpPr>
              <p:nvPr/>
            </p:nvGrpSpPr>
            <p:grpSpPr bwMode="auto">
              <a:xfrm>
                <a:off x="438" y="1344"/>
                <a:ext cx="312" cy="384"/>
                <a:chOff x="444" y="480"/>
                <a:chExt cx="312" cy="384"/>
              </a:xfrm>
            </p:grpSpPr>
            <p:sp>
              <p:nvSpPr>
                <p:cNvPr id="3096" name="Rectangle 328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7" name="Text Box 329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9</a:t>
                  </a:r>
                </a:p>
              </p:txBody>
            </p:sp>
          </p:grpSp>
          <p:grpSp>
            <p:nvGrpSpPr>
              <p:cNvPr id="3084" name="Group 330"/>
              <p:cNvGrpSpPr>
                <a:grpSpLocks/>
              </p:cNvGrpSpPr>
              <p:nvPr/>
            </p:nvGrpSpPr>
            <p:grpSpPr bwMode="auto">
              <a:xfrm>
                <a:off x="438" y="1776"/>
                <a:ext cx="312" cy="384"/>
                <a:chOff x="444" y="480"/>
                <a:chExt cx="312" cy="384"/>
              </a:xfrm>
            </p:grpSpPr>
            <p:sp>
              <p:nvSpPr>
                <p:cNvPr id="3094" name="Rectangle 331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5" name="Text Box 332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12</a:t>
                  </a:r>
                </a:p>
              </p:txBody>
            </p:sp>
          </p:grpSp>
          <p:grpSp>
            <p:nvGrpSpPr>
              <p:cNvPr id="3085" name="Group 333"/>
              <p:cNvGrpSpPr>
                <a:grpSpLocks/>
              </p:cNvGrpSpPr>
              <p:nvPr/>
            </p:nvGrpSpPr>
            <p:grpSpPr bwMode="auto">
              <a:xfrm>
                <a:off x="438" y="2208"/>
                <a:ext cx="312" cy="384"/>
                <a:chOff x="444" y="480"/>
                <a:chExt cx="312" cy="384"/>
              </a:xfrm>
            </p:grpSpPr>
            <p:sp>
              <p:nvSpPr>
                <p:cNvPr id="3092" name="Rectangle 334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3" name="Text Box 335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15</a:t>
                  </a:r>
                </a:p>
              </p:txBody>
            </p:sp>
          </p:grpSp>
          <p:grpSp>
            <p:nvGrpSpPr>
              <p:cNvPr id="3086" name="Group 336"/>
              <p:cNvGrpSpPr>
                <a:grpSpLocks/>
              </p:cNvGrpSpPr>
              <p:nvPr/>
            </p:nvGrpSpPr>
            <p:grpSpPr bwMode="auto">
              <a:xfrm>
                <a:off x="438" y="2640"/>
                <a:ext cx="312" cy="384"/>
                <a:chOff x="444" y="480"/>
                <a:chExt cx="312" cy="384"/>
              </a:xfrm>
            </p:grpSpPr>
            <p:sp>
              <p:nvSpPr>
                <p:cNvPr id="3090" name="Rectangle 337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91" name="Text Box 338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18</a:t>
                  </a:r>
                </a:p>
              </p:txBody>
            </p:sp>
          </p:grpSp>
          <p:grpSp>
            <p:nvGrpSpPr>
              <p:cNvPr id="3087" name="Group 339"/>
              <p:cNvGrpSpPr>
                <a:grpSpLocks/>
              </p:cNvGrpSpPr>
              <p:nvPr/>
            </p:nvGrpSpPr>
            <p:grpSpPr bwMode="auto">
              <a:xfrm>
                <a:off x="438" y="3072"/>
                <a:ext cx="312" cy="384"/>
                <a:chOff x="444" y="480"/>
                <a:chExt cx="312" cy="384"/>
              </a:xfrm>
            </p:grpSpPr>
            <p:sp>
              <p:nvSpPr>
                <p:cNvPr id="3088" name="Rectangle 340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089" name="Text Box 341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21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" name="Text Box 163"/>
          <p:cNvSpPr txBox="1">
            <a:spLocks noChangeArrowheads="1"/>
          </p:cNvSpPr>
          <p:nvPr/>
        </p:nvSpPr>
        <p:spPr bwMode="auto">
          <a:xfrm>
            <a:off x="2895600" y="1371600"/>
            <a:ext cx="3886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rgbClr val="FF5050"/>
                </a:solidFill>
              </a:rPr>
              <a:t> Choose card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chemeClr val="hlink"/>
                </a:solidFill>
              </a:rPr>
              <a:t> Indicate Column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chemeClr val="hlink"/>
                </a:solidFill>
              </a:rPr>
              <a:t> </a:t>
            </a:r>
            <a:r>
              <a:rPr lang="en-US" altLang="en-US" sz="2400"/>
              <a:t>Collect Cards</a:t>
            </a:r>
            <a:r>
              <a:rPr lang="en-US" altLang="en-US" sz="2400">
                <a:solidFill>
                  <a:schemeClr val="hlink"/>
                </a:solidFill>
                <a:sym typeface="Wingdings" pitchFamily="2" charset="2"/>
              </a:rPr>
              <a:t> 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chemeClr val="hlink"/>
                </a:solidFill>
                <a:sym typeface="Wingdings" pitchFamily="2" charset="2"/>
              </a:rPr>
              <a:t> </a:t>
            </a:r>
            <a:r>
              <a:rPr lang="en-US" altLang="en-US" sz="2000">
                <a:solidFill>
                  <a:schemeClr val="hlink"/>
                </a:solidFill>
                <a:sym typeface="Wingdings" pitchFamily="2" charset="2"/>
              </a:rPr>
              <a:t>Chosen Column in middle</a:t>
            </a:r>
            <a:endParaRPr lang="en-US" altLang="en-US" sz="2000">
              <a:solidFill>
                <a:schemeClr val="bg1"/>
              </a:solidFill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chemeClr val="bg1"/>
                </a:solidFill>
                <a:sym typeface="Wingdings" pitchFamily="2" charset="2"/>
              </a:rPr>
              <a:t> Redeal</a:t>
            </a:r>
            <a:endParaRPr lang="en-US" altLang="en-US" sz="2400">
              <a:solidFill>
                <a:schemeClr val="bg1"/>
              </a:solidFill>
            </a:endParaRPr>
          </a:p>
        </p:txBody>
      </p:sp>
      <p:grpSp>
        <p:nvGrpSpPr>
          <p:cNvPr id="7400" name="Group 232"/>
          <p:cNvGrpSpPr>
            <a:grpSpLocks/>
          </p:cNvGrpSpPr>
          <p:nvPr/>
        </p:nvGrpSpPr>
        <p:grpSpPr bwMode="auto">
          <a:xfrm>
            <a:off x="685800" y="762000"/>
            <a:ext cx="495300" cy="4724400"/>
            <a:chOff x="438" y="480"/>
            <a:chExt cx="312" cy="2976"/>
          </a:xfrm>
        </p:grpSpPr>
        <p:grpSp>
          <p:nvGrpSpPr>
            <p:cNvPr id="4188" name="Group 233"/>
            <p:cNvGrpSpPr>
              <a:grpSpLocks/>
            </p:cNvGrpSpPr>
            <p:nvPr/>
          </p:nvGrpSpPr>
          <p:grpSpPr bwMode="auto">
            <a:xfrm>
              <a:off x="438" y="480"/>
              <a:ext cx="312" cy="384"/>
              <a:chOff x="444" y="480"/>
              <a:chExt cx="312" cy="384"/>
            </a:xfrm>
          </p:grpSpPr>
          <p:sp>
            <p:nvSpPr>
              <p:cNvPr id="4207" name="Rectangle 234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8" name="Text Box 235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</a:t>
                </a:r>
              </a:p>
            </p:txBody>
          </p:sp>
        </p:grpSp>
        <p:grpSp>
          <p:nvGrpSpPr>
            <p:cNvPr id="4189" name="Group 236"/>
            <p:cNvGrpSpPr>
              <a:grpSpLocks/>
            </p:cNvGrpSpPr>
            <p:nvPr/>
          </p:nvGrpSpPr>
          <p:grpSpPr bwMode="auto">
            <a:xfrm>
              <a:off x="438" y="912"/>
              <a:ext cx="312" cy="384"/>
              <a:chOff x="444" y="480"/>
              <a:chExt cx="312" cy="384"/>
            </a:xfrm>
          </p:grpSpPr>
          <p:sp>
            <p:nvSpPr>
              <p:cNvPr id="4205" name="Rectangle 237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solidFill>
                <a:srgbClr val="FF5050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6" name="Text Box 238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4</a:t>
                </a:r>
              </a:p>
            </p:txBody>
          </p:sp>
        </p:grpSp>
        <p:grpSp>
          <p:nvGrpSpPr>
            <p:cNvPr id="4190" name="Group 239"/>
            <p:cNvGrpSpPr>
              <a:grpSpLocks/>
            </p:cNvGrpSpPr>
            <p:nvPr/>
          </p:nvGrpSpPr>
          <p:grpSpPr bwMode="auto">
            <a:xfrm>
              <a:off x="438" y="1344"/>
              <a:ext cx="312" cy="384"/>
              <a:chOff x="444" y="480"/>
              <a:chExt cx="312" cy="384"/>
            </a:xfrm>
          </p:grpSpPr>
          <p:sp>
            <p:nvSpPr>
              <p:cNvPr id="4203" name="Rectangle 240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4" name="Text Box 241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7</a:t>
                </a:r>
              </a:p>
            </p:txBody>
          </p:sp>
        </p:grpSp>
        <p:grpSp>
          <p:nvGrpSpPr>
            <p:cNvPr id="4191" name="Group 242"/>
            <p:cNvGrpSpPr>
              <a:grpSpLocks/>
            </p:cNvGrpSpPr>
            <p:nvPr/>
          </p:nvGrpSpPr>
          <p:grpSpPr bwMode="auto">
            <a:xfrm>
              <a:off x="438" y="1776"/>
              <a:ext cx="312" cy="384"/>
              <a:chOff x="444" y="480"/>
              <a:chExt cx="312" cy="384"/>
            </a:xfrm>
          </p:grpSpPr>
          <p:sp>
            <p:nvSpPr>
              <p:cNvPr id="4201" name="Rectangle 243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2" name="Text Box 244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10</a:t>
                </a:r>
              </a:p>
            </p:txBody>
          </p:sp>
        </p:grpSp>
        <p:grpSp>
          <p:nvGrpSpPr>
            <p:cNvPr id="4192" name="Group 245"/>
            <p:cNvGrpSpPr>
              <a:grpSpLocks/>
            </p:cNvGrpSpPr>
            <p:nvPr/>
          </p:nvGrpSpPr>
          <p:grpSpPr bwMode="auto">
            <a:xfrm>
              <a:off x="438" y="2208"/>
              <a:ext cx="312" cy="384"/>
              <a:chOff x="444" y="480"/>
              <a:chExt cx="312" cy="384"/>
            </a:xfrm>
          </p:grpSpPr>
          <p:sp>
            <p:nvSpPr>
              <p:cNvPr id="4199" name="Rectangle 246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0" name="Text Box 247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13</a:t>
                </a:r>
              </a:p>
            </p:txBody>
          </p:sp>
        </p:grpSp>
        <p:grpSp>
          <p:nvGrpSpPr>
            <p:cNvPr id="4193" name="Group 248"/>
            <p:cNvGrpSpPr>
              <a:grpSpLocks/>
            </p:cNvGrpSpPr>
            <p:nvPr/>
          </p:nvGrpSpPr>
          <p:grpSpPr bwMode="auto">
            <a:xfrm>
              <a:off x="438" y="2640"/>
              <a:ext cx="312" cy="384"/>
              <a:chOff x="444" y="480"/>
              <a:chExt cx="312" cy="384"/>
            </a:xfrm>
          </p:grpSpPr>
          <p:sp>
            <p:nvSpPr>
              <p:cNvPr id="4197" name="Rectangle 249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98" name="Text Box 250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16</a:t>
                </a:r>
              </a:p>
            </p:txBody>
          </p:sp>
        </p:grpSp>
        <p:grpSp>
          <p:nvGrpSpPr>
            <p:cNvPr id="4194" name="Group 251"/>
            <p:cNvGrpSpPr>
              <a:grpSpLocks/>
            </p:cNvGrpSpPr>
            <p:nvPr/>
          </p:nvGrpSpPr>
          <p:grpSpPr bwMode="auto">
            <a:xfrm>
              <a:off x="438" y="3072"/>
              <a:ext cx="312" cy="384"/>
              <a:chOff x="444" y="480"/>
              <a:chExt cx="312" cy="384"/>
            </a:xfrm>
          </p:grpSpPr>
          <p:sp>
            <p:nvSpPr>
              <p:cNvPr id="4195" name="Rectangle 252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96" name="Text Box 253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19</a:t>
                </a:r>
              </a:p>
            </p:txBody>
          </p:sp>
        </p:grpSp>
      </p:grpSp>
      <p:grpSp>
        <p:nvGrpSpPr>
          <p:cNvPr id="7422" name="Group 254"/>
          <p:cNvGrpSpPr>
            <a:grpSpLocks/>
          </p:cNvGrpSpPr>
          <p:nvPr/>
        </p:nvGrpSpPr>
        <p:grpSpPr bwMode="auto">
          <a:xfrm>
            <a:off x="1214438" y="762000"/>
            <a:ext cx="495300" cy="4724400"/>
            <a:chOff x="438" y="480"/>
            <a:chExt cx="312" cy="2976"/>
          </a:xfrm>
        </p:grpSpPr>
        <p:grpSp>
          <p:nvGrpSpPr>
            <p:cNvPr id="4167" name="Group 255"/>
            <p:cNvGrpSpPr>
              <a:grpSpLocks/>
            </p:cNvGrpSpPr>
            <p:nvPr/>
          </p:nvGrpSpPr>
          <p:grpSpPr bwMode="auto">
            <a:xfrm>
              <a:off x="438" y="480"/>
              <a:ext cx="312" cy="384"/>
              <a:chOff x="444" y="480"/>
              <a:chExt cx="312" cy="384"/>
            </a:xfrm>
          </p:grpSpPr>
          <p:sp>
            <p:nvSpPr>
              <p:cNvPr id="4186" name="Rectangle 256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87" name="Text Box 257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2</a:t>
                </a:r>
              </a:p>
            </p:txBody>
          </p:sp>
        </p:grpSp>
        <p:grpSp>
          <p:nvGrpSpPr>
            <p:cNvPr id="4168" name="Group 258"/>
            <p:cNvGrpSpPr>
              <a:grpSpLocks/>
            </p:cNvGrpSpPr>
            <p:nvPr/>
          </p:nvGrpSpPr>
          <p:grpSpPr bwMode="auto">
            <a:xfrm>
              <a:off x="438" y="912"/>
              <a:ext cx="312" cy="384"/>
              <a:chOff x="444" y="480"/>
              <a:chExt cx="312" cy="384"/>
            </a:xfrm>
          </p:grpSpPr>
          <p:sp>
            <p:nvSpPr>
              <p:cNvPr id="4184" name="Rectangle 259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85" name="Text Box 260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5</a:t>
                </a:r>
              </a:p>
            </p:txBody>
          </p:sp>
        </p:grpSp>
        <p:grpSp>
          <p:nvGrpSpPr>
            <p:cNvPr id="4169" name="Group 261"/>
            <p:cNvGrpSpPr>
              <a:grpSpLocks/>
            </p:cNvGrpSpPr>
            <p:nvPr/>
          </p:nvGrpSpPr>
          <p:grpSpPr bwMode="auto">
            <a:xfrm>
              <a:off x="438" y="1344"/>
              <a:ext cx="312" cy="384"/>
              <a:chOff x="444" y="480"/>
              <a:chExt cx="312" cy="384"/>
            </a:xfrm>
          </p:grpSpPr>
          <p:sp>
            <p:nvSpPr>
              <p:cNvPr id="4182" name="Rectangle 262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83" name="Text Box 263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8</a:t>
                </a:r>
              </a:p>
            </p:txBody>
          </p:sp>
        </p:grpSp>
        <p:grpSp>
          <p:nvGrpSpPr>
            <p:cNvPr id="4170" name="Group 264"/>
            <p:cNvGrpSpPr>
              <a:grpSpLocks/>
            </p:cNvGrpSpPr>
            <p:nvPr/>
          </p:nvGrpSpPr>
          <p:grpSpPr bwMode="auto">
            <a:xfrm>
              <a:off x="438" y="1776"/>
              <a:ext cx="312" cy="384"/>
              <a:chOff x="444" y="480"/>
              <a:chExt cx="312" cy="384"/>
            </a:xfrm>
          </p:grpSpPr>
          <p:sp>
            <p:nvSpPr>
              <p:cNvPr id="4180" name="Rectangle 265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81" name="Text Box 266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11</a:t>
                </a:r>
              </a:p>
            </p:txBody>
          </p:sp>
        </p:grpSp>
        <p:grpSp>
          <p:nvGrpSpPr>
            <p:cNvPr id="4171" name="Group 267"/>
            <p:cNvGrpSpPr>
              <a:grpSpLocks/>
            </p:cNvGrpSpPr>
            <p:nvPr/>
          </p:nvGrpSpPr>
          <p:grpSpPr bwMode="auto">
            <a:xfrm>
              <a:off x="438" y="2208"/>
              <a:ext cx="312" cy="384"/>
              <a:chOff x="444" y="480"/>
              <a:chExt cx="312" cy="384"/>
            </a:xfrm>
          </p:grpSpPr>
          <p:sp>
            <p:nvSpPr>
              <p:cNvPr id="4178" name="Rectangle 268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79" name="Text Box 269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14</a:t>
                </a:r>
              </a:p>
            </p:txBody>
          </p:sp>
        </p:grpSp>
        <p:grpSp>
          <p:nvGrpSpPr>
            <p:cNvPr id="4172" name="Group 270"/>
            <p:cNvGrpSpPr>
              <a:grpSpLocks/>
            </p:cNvGrpSpPr>
            <p:nvPr/>
          </p:nvGrpSpPr>
          <p:grpSpPr bwMode="auto">
            <a:xfrm>
              <a:off x="438" y="2640"/>
              <a:ext cx="312" cy="384"/>
              <a:chOff x="444" y="480"/>
              <a:chExt cx="312" cy="384"/>
            </a:xfrm>
          </p:grpSpPr>
          <p:sp>
            <p:nvSpPr>
              <p:cNvPr id="4176" name="Rectangle 271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77" name="Text Box 272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17</a:t>
                </a:r>
              </a:p>
            </p:txBody>
          </p:sp>
        </p:grpSp>
        <p:grpSp>
          <p:nvGrpSpPr>
            <p:cNvPr id="4173" name="Group 273"/>
            <p:cNvGrpSpPr>
              <a:grpSpLocks/>
            </p:cNvGrpSpPr>
            <p:nvPr/>
          </p:nvGrpSpPr>
          <p:grpSpPr bwMode="auto">
            <a:xfrm>
              <a:off x="438" y="3072"/>
              <a:ext cx="312" cy="384"/>
              <a:chOff x="444" y="480"/>
              <a:chExt cx="312" cy="384"/>
            </a:xfrm>
          </p:grpSpPr>
          <p:sp>
            <p:nvSpPr>
              <p:cNvPr id="4174" name="Rectangle 274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75" name="Text Box 275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20</a:t>
                </a:r>
              </a:p>
            </p:txBody>
          </p:sp>
        </p:grpSp>
      </p:grpSp>
      <p:grpSp>
        <p:nvGrpSpPr>
          <p:cNvPr id="4101" name="Group 276"/>
          <p:cNvGrpSpPr>
            <a:grpSpLocks/>
          </p:cNvGrpSpPr>
          <p:nvPr/>
        </p:nvGrpSpPr>
        <p:grpSpPr bwMode="auto">
          <a:xfrm>
            <a:off x="1743075" y="762000"/>
            <a:ext cx="495300" cy="4724400"/>
            <a:chOff x="438" y="480"/>
            <a:chExt cx="312" cy="2976"/>
          </a:xfrm>
        </p:grpSpPr>
        <p:grpSp>
          <p:nvGrpSpPr>
            <p:cNvPr id="4146" name="Group 277"/>
            <p:cNvGrpSpPr>
              <a:grpSpLocks/>
            </p:cNvGrpSpPr>
            <p:nvPr/>
          </p:nvGrpSpPr>
          <p:grpSpPr bwMode="auto">
            <a:xfrm>
              <a:off x="438" y="480"/>
              <a:ext cx="312" cy="384"/>
              <a:chOff x="444" y="480"/>
              <a:chExt cx="312" cy="384"/>
            </a:xfrm>
          </p:grpSpPr>
          <p:sp>
            <p:nvSpPr>
              <p:cNvPr id="4165" name="Rectangle 278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66" name="Text Box 279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3</a:t>
                </a:r>
              </a:p>
            </p:txBody>
          </p:sp>
        </p:grpSp>
        <p:grpSp>
          <p:nvGrpSpPr>
            <p:cNvPr id="4147" name="Group 280"/>
            <p:cNvGrpSpPr>
              <a:grpSpLocks/>
            </p:cNvGrpSpPr>
            <p:nvPr/>
          </p:nvGrpSpPr>
          <p:grpSpPr bwMode="auto">
            <a:xfrm>
              <a:off x="438" y="912"/>
              <a:ext cx="312" cy="384"/>
              <a:chOff x="444" y="480"/>
              <a:chExt cx="312" cy="384"/>
            </a:xfrm>
          </p:grpSpPr>
          <p:sp>
            <p:nvSpPr>
              <p:cNvPr id="4163" name="Rectangle 281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64" name="Text Box 282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6</a:t>
                </a:r>
              </a:p>
            </p:txBody>
          </p:sp>
        </p:grpSp>
        <p:grpSp>
          <p:nvGrpSpPr>
            <p:cNvPr id="4148" name="Group 283"/>
            <p:cNvGrpSpPr>
              <a:grpSpLocks/>
            </p:cNvGrpSpPr>
            <p:nvPr/>
          </p:nvGrpSpPr>
          <p:grpSpPr bwMode="auto">
            <a:xfrm>
              <a:off x="438" y="1344"/>
              <a:ext cx="312" cy="384"/>
              <a:chOff x="444" y="480"/>
              <a:chExt cx="312" cy="384"/>
            </a:xfrm>
          </p:grpSpPr>
          <p:sp>
            <p:nvSpPr>
              <p:cNvPr id="4161" name="Rectangle 284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62" name="Text Box 285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9</a:t>
                </a:r>
              </a:p>
            </p:txBody>
          </p:sp>
        </p:grpSp>
        <p:grpSp>
          <p:nvGrpSpPr>
            <p:cNvPr id="4149" name="Group 286"/>
            <p:cNvGrpSpPr>
              <a:grpSpLocks/>
            </p:cNvGrpSpPr>
            <p:nvPr/>
          </p:nvGrpSpPr>
          <p:grpSpPr bwMode="auto">
            <a:xfrm>
              <a:off x="438" y="1776"/>
              <a:ext cx="312" cy="384"/>
              <a:chOff x="444" y="480"/>
              <a:chExt cx="312" cy="384"/>
            </a:xfrm>
          </p:grpSpPr>
          <p:sp>
            <p:nvSpPr>
              <p:cNvPr id="4159" name="Rectangle 287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60" name="Text Box 288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12</a:t>
                </a:r>
              </a:p>
            </p:txBody>
          </p:sp>
        </p:grpSp>
        <p:grpSp>
          <p:nvGrpSpPr>
            <p:cNvPr id="4150" name="Group 289"/>
            <p:cNvGrpSpPr>
              <a:grpSpLocks/>
            </p:cNvGrpSpPr>
            <p:nvPr/>
          </p:nvGrpSpPr>
          <p:grpSpPr bwMode="auto">
            <a:xfrm>
              <a:off x="438" y="2208"/>
              <a:ext cx="312" cy="384"/>
              <a:chOff x="444" y="480"/>
              <a:chExt cx="312" cy="384"/>
            </a:xfrm>
          </p:grpSpPr>
          <p:sp>
            <p:nvSpPr>
              <p:cNvPr id="4157" name="Rectangle 290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58" name="Text Box 291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15</a:t>
                </a:r>
              </a:p>
            </p:txBody>
          </p:sp>
        </p:grpSp>
        <p:grpSp>
          <p:nvGrpSpPr>
            <p:cNvPr id="4151" name="Group 292"/>
            <p:cNvGrpSpPr>
              <a:grpSpLocks/>
            </p:cNvGrpSpPr>
            <p:nvPr/>
          </p:nvGrpSpPr>
          <p:grpSpPr bwMode="auto">
            <a:xfrm>
              <a:off x="438" y="2640"/>
              <a:ext cx="312" cy="384"/>
              <a:chOff x="444" y="480"/>
              <a:chExt cx="312" cy="384"/>
            </a:xfrm>
          </p:grpSpPr>
          <p:sp>
            <p:nvSpPr>
              <p:cNvPr id="4155" name="Rectangle 293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56" name="Text Box 294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18</a:t>
                </a:r>
              </a:p>
            </p:txBody>
          </p:sp>
        </p:grpSp>
        <p:grpSp>
          <p:nvGrpSpPr>
            <p:cNvPr id="4152" name="Group 295"/>
            <p:cNvGrpSpPr>
              <a:grpSpLocks/>
            </p:cNvGrpSpPr>
            <p:nvPr/>
          </p:nvGrpSpPr>
          <p:grpSpPr bwMode="auto">
            <a:xfrm>
              <a:off x="438" y="3072"/>
              <a:ext cx="312" cy="384"/>
              <a:chOff x="444" y="480"/>
              <a:chExt cx="312" cy="384"/>
            </a:xfrm>
          </p:grpSpPr>
          <p:sp>
            <p:nvSpPr>
              <p:cNvPr id="4153" name="Rectangle 296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54" name="Text Box 297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21</a:t>
                </a:r>
              </a:p>
            </p:txBody>
          </p:sp>
        </p:grpSp>
      </p:grpSp>
      <p:grpSp>
        <p:nvGrpSpPr>
          <p:cNvPr id="7466" name="Group 298"/>
          <p:cNvGrpSpPr>
            <a:grpSpLocks/>
          </p:cNvGrpSpPr>
          <p:nvPr/>
        </p:nvGrpSpPr>
        <p:grpSpPr bwMode="auto">
          <a:xfrm>
            <a:off x="1219200" y="762000"/>
            <a:ext cx="495300" cy="4724400"/>
            <a:chOff x="438" y="480"/>
            <a:chExt cx="312" cy="2976"/>
          </a:xfrm>
        </p:grpSpPr>
        <p:grpSp>
          <p:nvGrpSpPr>
            <p:cNvPr id="4125" name="Group 299"/>
            <p:cNvGrpSpPr>
              <a:grpSpLocks/>
            </p:cNvGrpSpPr>
            <p:nvPr/>
          </p:nvGrpSpPr>
          <p:grpSpPr bwMode="auto">
            <a:xfrm>
              <a:off x="438" y="480"/>
              <a:ext cx="312" cy="384"/>
              <a:chOff x="444" y="480"/>
              <a:chExt cx="312" cy="384"/>
            </a:xfrm>
          </p:grpSpPr>
          <p:sp>
            <p:nvSpPr>
              <p:cNvPr id="4144" name="Rectangle 300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45" name="Text Box 301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</a:t>
                </a:r>
              </a:p>
            </p:txBody>
          </p:sp>
        </p:grpSp>
        <p:grpSp>
          <p:nvGrpSpPr>
            <p:cNvPr id="4126" name="Group 302"/>
            <p:cNvGrpSpPr>
              <a:grpSpLocks/>
            </p:cNvGrpSpPr>
            <p:nvPr/>
          </p:nvGrpSpPr>
          <p:grpSpPr bwMode="auto">
            <a:xfrm>
              <a:off x="438" y="912"/>
              <a:ext cx="312" cy="384"/>
              <a:chOff x="444" y="480"/>
              <a:chExt cx="312" cy="384"/>
            </a:xfrm>
          </p:grpSpPr>
          <p:sp>
            <p:nvSpPr>
              <p:cNvPr id="4142" name="Rectangle 303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solidFill>
                <a:srgbClr val="FF5050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43" name="Text Box 304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4</a:t>
                </a:r>
              </a:p>
            </p:txBody>
          </p:sp>
        </p:grpSp>
        <p:grpSp>
          <p:nvGrpSpPr>
            <p:cNvPr id="4127" name="Group 305"/>
            <p:cNvGrpSpPr>
              <a:grpSpLocks/>
            </p:cNvGrpSpPr>
            <p:nvPr/>
          </p:nvGrpSpPr>
          <p:grpSpPr bwMode="auto">
            <a:xfrm>
              <a:off x="438" y="1344"/>
              <a:ext cx="312" cy="384"/>
              <a:chOff x="444" y="480"/>
              <a:chExt cx="312" cy="384"/>
            </a:xfrm>
          </p:grpSpPr>
          <p:sp>
            <p:nvSpPr>
              <p:cNvPr id="4140" name="Rectangle 306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41" name="Text Box 307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7</a:t>
                </a:r>
              </a:p>
            </p:txBody>
          </p:sp>
        </p:grpSp>
        <p:grpSp>
          <p:nvGrpSpPr>
            <p:cNvPr id="4128" name="Group 308"/>
            <p:cNvGrpSpPr>
              <a:grpSpLocks/>
            </p:cNvGrpSpPr>
            <p:nvPr/>
          </p:nvGrpSpPr>
          <p:grpSpPr bwMode="auto">
            <a:xfrm>
              <a:off x="438" y="1776"/>
              <a:ext cx="312" cy="384"/>
              <a:chOff x="444" y="480"/>
              <a:chExt cx="312" cy="384"/>
            </a:xfrm>
          </p:grpSpPr>
          <p:sp>
            <p:nvSpPr>
              <p:cNvPr id="4138" name="Rectangle 309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9" name="Text Box 310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10</a:t>
                </a:r>
              </a:p>
            </p:txBody>
          </p:sp>
        </p:grpSp>
        <p:grpSp>
          <p:nvGrpSpPr>
            <p:cNvPr id="4129" name="Group 311"/>
            <p:cNvGrpSpPr>
              <a:grpSpLocks/>
            </p:cNvGrpSpPr>
            <p:nvPr/>
          </p:nvGrpSpPr>
          <p:grpSpPr bwMode="auto">
            <a:xfrm>
              <a:off x="438" y="2208"/>
              <a:ext cx="312" cy="384"/>
              <a:chOff x="444" y="480"/>
              <a:chExt cx="312" cy="384"/>
            </a:xfrm>
          </p:grpSpPr>
          <p:sp>
            <p:nvSpPr>
              <p:cNvPr id="4136" name="Rectangle 312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7" name="Text Box 313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13</a:t>
                </a:r>
              </a:p>
            </p:txBody>
          </p:sp>
        </p:grpSp>
        <p:grpSp>
          <p:nvGrpSpPr>
            <p:cNvPr id="4130" name="Group 314"/>
            <p:cNvGrpSpPr>
              <a:grpSpLocks/>
            </p:cNvGrpSpPr>
            <p:nvPr/>
          </p:nvGrpSpPr>
          <p:grpSpPr bwMode="auto">
            <a:xfrm>
              <a:off x="438" y="2640"/>
              <a:ext cx="312" cy="384"/>
              <a:chOff x="444" y="480"/>
              <a:chExt cx="312" cy="384"/>
            </a:xfrm>
          </p:grpSpPr>
          <p:sp>
            <p:nvSpPr>
              <p:cNvPr id="4134" name="Rectangle 315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5" name="Text Box 316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16</a:t>
                </a:r>
              </a:p>
            </p:txBody>
          </p:sp>
        </p:grpSp>
        <p:grpSp>
          <p:nvGrpSpPr>
            <p:cNvPr id="4131" name="Group 317"/>
            <p:cNvGrpSpPr>
              <a:grpSpLocks/>
            </p:cNvGrpSpPr>
            <p:nvPr/>
          </p:nvGrpSpPr>
          <p:grpSpPr bwMode="auto">
            <a:xfrm>
              <a:off x="438" y="3072"/>
              <a:ext cx="312" cy="384"/>
              <a:chOff x="444" y="480"/>
              <a:chExt cx="312" cy="384"/>
            </a:xfrm>
          </p:grpSpPr>
          <p:sp>
            <p:nvSpPr>
              <p:cNvPr id="4132" name="Rectangle 318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3" name="Text Box 319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19</a:t>
                </a:r>
              </a:p>
            </p:txBody>
          </p:sp>
        </p:grpSp>
      </p:grpSp>
      <p:grpSp>
        <p:nvGrpSpPr>
          <p:cNvPr id="7488" name="Group 320"/>
          <p:cNvGrpSpPr>
            <a:grpSpLocks/>
          </p:cNvGrpSpPr>
          <p:nvPr/>
        </p:nvGrpSpPr>
        <p:grpSpPr bwMode="auto">
          <a:xfrm>
            <a:off x="685800" y="762000"/>
            <a:ext cx="495300" cy="4724400"/>
            <a:chOff x="438" y="480"/>
            <a:chExt cx="312" cy="2976"/>
          </a:xfrm>
        </p:grpSpPr>
        <p:grpSp>
          <p:nvGrpSpPr>
            <p:cNvPr id="4104" name="Group 321"/>
            <p:cNvGrpSpPr>
              <a:grpSpLocks/>
            </p:cNvGrpSpPr>
            <p:nvPr/>
          </p:nvGrpSpPr>
          <p:grpSpPr bwMode="auto">
            <a:xfrm>
              <a:off x="438" y="480"/>
              <a:ext cx="312" cy="384"/>
              <a:chOff x="444" y="480"/>
              <a:chExt cx="312" cy="384"/>
            </a:xfrm>
          </p:grpSpPr>
          <p:sp>
            <p:nvSpPr>
              <p:cNvPr id="4123" name="Rectangle 322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4" name="Text Box 323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2</a:t>
                </a:r>
              </a:p>
            </p:txBody>
          </p:sp>
        </p:grpSp>
        <p:grpSp>
          <p:nvGrpSpPr>
            <p:cNvPr id="4105" name="Group 324"/>
            <p:cNvGrpSpPr>
              <a:grpSpLocks/>
            </p:cNvGrpSpPr>
            <p:nvPr/>
          </p:nvGrpSpPr>
          <p:grpSpPr bwMode="auto">
            <a:xfrm>
              <a:off x="438" y="912"/>
              <a:ext cx="312" cy="384"/>
              <a:chOff x="444" y="480"/>
              <a:chExt cx="312" cy="384"/>
            </a:xfrm>
          </p:grpSpPr>
          <p:sp>
            <p:nvSpPr>
              <p:cNvPr id="4121" name="Rectangle 325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2" name="Text Box 326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5</a:t>
                </a:r>
              </a:p>
            </p:txBody>
          </p:sp>
        </p:grpSp>
        <p:grpSp>
          <p:nvGrpSpPr>
            <p:cNvPr id="4106" name="Group 327"/>
            <p:cNvGrpSpPr>
              <a:grpSpLocks/>
            </p:cNvGrpSpPr>
            <p:nvPr/>
          </p:nvGrpSpPr>
          <p:grpSpPr bwMode="auto">
            <a:xfrm>
              <a:off x="438" y="1344"/>
              <a:ext cx="312" cy="384"/>
              <a:chOff x="444" y="480"/>
              <a:chExt cx="312" cy="384"/>
            </a:xfrm>
          </p:grpSpPr>
          <p:sp>
            <p:nvSpPr>
              <p:cNvPr id="4119" name="Rectangle 328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0" name="Text Box 329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8</a:t>
                </a:r>
              </a:p>
            </p:txBody>
          </p:sp>
        </p:grpSp>
        <p:grpSp>
          <p:nvGrpSpPr>
            <p:cNvPr id="4107" name="Group 330"/>
            <p:cNvGrpSpPr>
              <a:grpSpLocks/>
            </p:cNvGrpSpPr>
            <p:nvPr/>
          </p:nvGrpSpPr>
          <p:grpSpPr bwMode="auto">
            <a:xfrm>
              <a:off x="438" y="1776"/>
              <a:ext cx="312" cy="384"/>
              <a:chOff x="444" y="480"/>
              <a:chExt cx="312" cy="384"/>
            </a:xfrm>
          </p:grpSpPr>
          <p:sp>
            <p:nvSpPr>
              <p:cNvPr id="4117" name="Rectangle 331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8" name="Text Box 332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11</a:t>
                </a:r>
              </a:p>
            </p:txBody>
          </p:sp>
        </p:grpSp>
        <p:grpSp>
          <p:nvGrpSpPr>
            <p:cNvPr id="4108" name="Group 333"/>
            <p:cNvGrpSpPr>
              <a:grpSpLocks/>
            </p:cNvGrpSpPr>
            <p:nvPr/>
          </p:nvGrpSpPr>
          <p:grpSpPr bwMode="auto">
            <a:xfrm>
              <a:off x="438" y="2208"/>
              <a:ext cx="312" cy="384"/>
              <a:chOff x="444" y="480"/>
              <a:chExt cx="312" cy="384"/>
            </a:xfrm>
          </p:grpSpPr>
          <p:sp>
            <p:nvSpPr>
              <p:cNvPr id="4115" name="Rectangle 334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6" name="Text Box 335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14</a:t>
                </a:r>
              </a:p>
            </p:txBody>
          </p:sp>
        </p:grpSp>
        <p:grpSp>
          <p:nvGrpSpPr>
            <p:cNvPr id="4109" name="Group 336"/>
            <p:cNvGrpSpPr>
              <a:grpSpLocks/>
            </p:cNvGrpSpPr>
            <p:nvPr/>
          </p:nvGrpSpPr>
          <p:grpSpPr bwMode="auto">
            <a:xfrm>
              <a:off x="438" y="2640"/>
              <a:ext cx="312" cy="384"/>
              <a:chOff x="444" y="480"/>
              <a:chExt cx="312" cy="384"/>
            </a:xfrm>
          </p:grpSpPr>
          <p:sp>
            <p:nvSpPr>
              <p:cNvPr id="4113" name="Rectangle 337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4" name="Text Box 338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17</a:t>
                </a:r>
              </a:p>
            </p:txBody>
          </p:sp>
        </p:grpSp>
        <p:grpSp>
          <p:nvGrpSpPr>
            <p:cNvPr id="4110" name="Group 339"/>
            <p:cNvGrpSpPr>
              <a:grpSpLocks/>
            </p:cNvGrpSpPr>
            <p:nvPr/>
          </p:nvGrpSpPr>
          <p:grpSpPr bwMode="auto">
            <a:xfrm>
              <a:off x="438" y="3072"/>
              <a:ext cx="312" cy="384"/>
              <a:chOff x="444" y="480"/>
              <a:chExt cx="312" cy="384"/>
            </a:xfrm>
          </p:grpSpPr>
          <p:sp>
            <p:nvSpPr>
              <p:cNvPr id="4111" name="Rectangle 340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2" name="Text Box 341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20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1"/>
          <p:cNvSpPr txBox="1">
            <a:spLocks noChangeArrowheads="1"/>
          </p:cNvSpPr>
          <p:nvPr/>
        </p:nvSpPr>
        <p:spPr bwMode="auto">
          <a:xfrm>
            <a:off x="2895600" y="1371600"/>
            <a:ext cx="3886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rgbClr val="FF5050"/>
                </a:solidFill>
              </a:rPr>
              <a:t> Choose card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chemeClr val="hlink"/>
                </a:solidFill>
              </a:rPr>
              <a:t> Indicate Column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chemeClr val="hlink"/>
                </a:solidFill>
              </a:rPr>
              <a:t> </a:t>
            </a:r>
            <a:r>
              <a:rPr lang="en-US" altLang="en-US" sz="2400"/>
              <a:t>Collect Cards</a:t>
            </a:r>
            <a:r>
              <a:rPr lang="en-US" altLang="en-US" sz="2400">
                <a:solidFill>
                  <a:schemeClr val="hlink"/>
                </a:solidFill>
                <a:sym typeface="Wingdings" pitchFamily="2" charset="2"/>
              </a:rPr>
              <a:t> 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chemeClr val="hlink"/>
                </a:solidFill>
                <a:sym typeface="Wingdings" pitchFamily="2" charset="2"/>
              </a:rPr>
              <a:t> </a:t>
            </a:r>
            <a:r>
              <a:rPr lang="en-US" altLang="en-US" sz="2000">
                <a:solidFill>
                  <a:schemeClr val="hlink"/>
                </a:solidFill>
                <a:sym typeface="Wingdings" pitchFamily="2" charset="2"/>
              </a:rPr>
              <a:t>Chosen Column in middle</a:t>
            </a:r>
            <a:endParaRPr lang="en-US" altLang="en-US" sz="2000">
              <a:solidFill>
                <a:schemeClr val="bg1"/>
              </a:solidFill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chemeClr val="bg1"/>
                </a:solidFill>
                <a:sym typeface="Wingdings" pitchFamily="2" charset="2"/>
              </a:rPr>
              <a:t> Redeal</a:t>
            </a:r>
            <a:endParaRPr lang="en-US" altLang="en-US" sz="2400">
              <a:solidFill>
                <a:schemeClr val="bg1"/>
              </a:solidFill>
            </a:endParaRPr>
          </a:p>
        </p:txBody>
      </p:sp>
      <p:grpSp>
        <p:nvGrpSpPr>
          <p:cNvPr id="8309" name="Group 117"/>
          <p:cNvGrpSpPr>
            <a:grpSpLocks/>
          </p:cNvGrpSpPr>
          <p:nvPr/>
        </p:nvGrpSpPr>
        <p:grpSpPr bwMode="auto">
          <a:xfrm>
            <a:off x="1743075" y="762000"/>
            <a:ext cx="495300" cy="609600"/>
            <a:chOff x="444" y="480"/>
            <a:chExt cx="312" cy="384"/>
          </a:xfrm>
        </p:grpSpPr>
        <p:sp>
          <p:nvSpPr>
            <p:cNvPr id="5212" name="Rectangle 118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13" name="Text Box 119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12" name="Group 120"/>
          <p:cNvGrpSpPr>
            <a:grpSpLocks/>
          </p:cNvGrpSpPr>
          <p:nvPr/>
        </p:nvGrpSpPr>
        <p:grpSpPr bwMode="auto">
          <a:xfrm>
            <a:off x="1743075" y="1447800"/>
            <a:ext cx="495300" cy="609600"/>
            <a:chOff x="444" y="480"/>
            <a:chExt cx="312" cy="384"/>
          </a:xfrm>
        </p:grpSpPr>
        <p:sp>
          <p:nvSpPr>
            <p:cNvPr id="5210" name="Rectangle 121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11" name="Text Box 122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15" name="Group 123"/>
          <p:cNvGrpSpPr>
            <a:grpSpLocks/>
          </p:cNvGrpSpPr>
          <p:nvPr/>
        </p:nvGrpSpPr>
        <p:grpSpPr bwMode="auto">
          <a:xfrm>
            <a:off x="1743075" y="2133600"/>
            <a:ext cx="495300" cy="609600"/>
            <a:chOff x="444" y="480"/>
            <a:chExt cx="312" cy="384"/>
          </a:xfrm>
        </p:grpSpPr>
        <p:sp>
          <p:nvSpPr>
            <p:cNvPr id="5208" name="Rectangle 124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9" name="Text Box 125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18" name="Group 126"/>
          <p:cNvGrpSpPr>
            <a:grpSpLocks/>
          </p:cNvGrpSpPr>
          <p:nvPr/>
        </p:nvGrpSpPr>
        <p:grpSpPr bwMode="auto">
          <a:xfrm>
            <a:off x="1743075" y="2819400"/>
            <a:ext cx="495300" cy="609600"/>
            <a:chOff x="444" y="480"/>
            <a:chExt cx="312" cy="384"/>
          </a:xfrm>
        </p:grpSpPr>
        <p:sp>
          <p:nvSpPr>
            <p:cNvPr id="5206" name="Rectangle 127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7" name="Text Box 128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21" name="Group 129"/>
          <p:cNvGrpSpPr>
            <a:grpSpLocks/>
          </p:cNvGrpSpPr>
          <p:nvPr/>
        </p:nvGrpSpPr>
        <p:grpSpPr bwMode="auto">
          <a:xfrm>
            <a:off x="1743075" y="3505200"/>
            <a:ext cx="495300" cy="609600"/>
            <a:chOff x="444" y="480"/>
            <a:chExt cx="312" cy="384"/>
          </a:xfrm>
        </p:grpSpPr>
        <p:sp>
          <p:nvSpPr>
            <p:cNvPr id="5204" name="Rectangle 130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5" name="Text Box 131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24" name="Group 132"/>
          <p:cNvGrpSpPr>
            <a:grpSpLocks/>
          </p:cNvGrpSpPr>
          <p:nvPr/>
        </p:nvGrpSpPr>
        <p:grpSpPr bwMode="auto">
          <a:xfrm>
            <a:off x="1743075" y="4191000"/>
            <a:ext cx="495300" cy="609600"/>
            <a:chOff x="444" y="480"/>
            <a:chExt cx="312" cy="384"/>
          </a:xfrm>
        </p:grpSpPr>
        <p:sp>
          <p:nvSpPr>
            <p:cNvPr id="5202" name="Rectangle 133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3" name="Text Box 134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27" name="Group 135"/>
          <p:cNvGrpSpPr>
            <a:grpSpLocks/>
          </p:cNvGrpSpPr>
          <p:nvPr/>
        </p:nvGrpSpPr>
        <p:grpSpPr bwMode="auto">
          <a:xfrm>
            <a:off x="1743075" y="4876800"/>
            <a:ext cx="495300" cy="609600"/>
            <a:chOff x="444" y="480"/>
            <a:chExt cx="312" cy="384"/>
          </a:xfrm>
        </p:grpSpPr>
        <p:sp>
          <p:nvSpPr>
            <p:cNvPr id="5200" name="Rectangle 136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1" name="Text Box 137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31" name="Group 139"/>
          <p:cNvGrpSpPr>
            <a:grpSpLocks/>
          </p:cNvGrpSpPr>
          <p:nvPr/>
        </p:nvGrpSpPr>
        <p:grpSpPr bwMode="auto">
          <a:xfrm>
            <a:off x="1219200" y="762000"/>
            <a:ext cx="495300" cy="609600"/>
            <a:chOff x="444" y="480"/>
            <a:chExt cx="312" cy="384"/>
          </a:xfrm>
        </p:grpSpPr>
        <p:sp>
          <p:nvSpPr>
            <p:cNvPr id="5198" name="Rectangle 140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99" name="Text Box 141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34" name="Group 142"/>
          <p:cNvGrpSpPr>
            <a:grpSpLocks/>
          </p:cNvGrpSpPr>
          <p:nvPr/>
        </p:nvGrpSpPr>
        <p:grpSpPr bwMode="auto">
          <a:xfrm>
            <a:off x="1219200" y="1447800"/>
            <a:ext cx="495300" cy="609600"/>
            <a:chOff x="444" y="480"/>
            <a:chExt cx="312" cy="384"/>
          </a:xfrm>
        </p:grpSpPr>
        <p:sp>
          <p:nvSpPr>
            <p:cNvPr id="5196" name="Rectangle 143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97" name="Text Box 144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37" name="Group 145"/>
          <p:cNvGrpSpPr>
            <a:grpSpLocks/>
          </p:cNvGrpSpPr>
          <p:nvPr/>
        </p:nvGrpSpPr>
        <p:grpSpPr bwMode="auto">
          <a:xfrm>
            <a:off x="1219200" y="2133600"/>
            <a:ext cx="495300" cy="609600"/>
            <a:chOff x="444" y="480"/>
            <a:chExt cx="312" cy="384"/>
          </a:xfrm>
        </p:grpSpPr>
        <p:sp>
          <p:nvSpPr>
            <p:cNvPr id="5194" name="Rectangle 146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95" name="Text Box 147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40" name="Group 148"/>
          <p:cNvGrpSpPr>
            <a:grpSpLocks/>
          </p:cNvGrpSpPr>
          <p:nvPr/>
        </p:nvGrpSpPr>
        <p:grpSpPr bwMode="auto">
          <a:xfrm>
            <a:off x="1219200" y="2819400"/>
            <a:ext cx="495300" cy="609600"/>
            <a:chOff x="444" y="480"/>
            <a:chExt cx="312" cy="384"/>
          </a:xfrm>
        </p:grpSpPr>
        <p:sp>
          <p:nvSpPr>
            <p:cNvPr id="5192" name="Rectangle 149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93" name="Text Box 150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43" name="Group 151"/>
          <p:cNvGrpSpPr>
            <a:grpSpLocks/>
          </p:cNvGrpSpPr>
          <p:nvPr/>
        </p:nvGrpSpPr>
        <p:grpSpPr bwMode="auto">
          <a:xfrm>
            <a:off x="1219200" y="3505200"/>
            <a:ext cx="495300" cy="609600"/>
            <a:chOff x="444" y="480"/>
            <a:chExt cx="312" cy="384"/>
          </a:xfrm>
        </p:grpSpPr>
        <p:sp>
          <p:nvSpPr>
            <p:cNvPr id="5190" name="Rectangle 152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91" name="Text Box 153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46" name="Group 154"/>
          <p:cNvGrpSpPr>
            <a:grpSpLocks/>
          </p:cNvGrpSpPr>
          <p:nvPr/>
        </p:nvGrpSpPr>
        <p:grpSpPr bwMode="auto">
          <a:xfrm>
            <a:off x="1219200" y="4191000"/>
            <a:ext cx="495300" cy="609600"/>
            <a:chOff x="444" y="480"/>
            <a:chExt cx="312" cy="384"/>
          </a:xfrm>
        </p:grpSpPr>
        <p:sp>
          <p:nvSpPr>
            <p:cNvPr id="5188" name="Rectangle 155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9" name="Text Box 156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49" name="Group 157"/>
          <p:cNvGrpSpPr>
            <a:grpSpLocks/>
          </p:cNvGrpSpPr>
          <p:nvPr/>
        </p:nvGrpSpPr>
        <p:grpSpPr bwMode="auto">
          <a:xfrm>
            <a:off x="1219200" y="4876800"/>
            <a:ext cx="495300" cy="609600"/>
            <a:chOff x="444" y="480"/>
            <a:chExt cx="312" cy="384"/>
          </a:xfrm>
        </p:grpSpPr>
        <p:sp>
          <p:nvSpPr>
            <p:cNvPr id="5186" name="Rectangle 158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7" name="Text Box 159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53" name="Group 161"/>
          <p:cNvGrpSpPr>
            <a:grpSpLocks/>
          </p:cNvGrpSpPr>
          <p:nvPr/>
        </p:nvGrpSpPr>
        <p:grpSpPr bwMode="auto">
          <a:xfrm>
            <a:off x="685800" y="762000"/>
            <a:ext cx="495300" cy="609600"/>
            <a:chOff x="444" y="480"/>
            <a:chExt cx="312" cy="384"/>
          </a:xfrm>
        </p:grpSpPr>
        <p:sp>
          <p:nvSpPr>
            <p:cNvPr id="5184" name="Rectangle 162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5" name="Text Box 163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56" name="Group 164"/>
          <p:cNvGrpSpPr>
            <a:grpSpLocks/>
          </p:cNvGrpSpPr>
          <p:nvPr/>
        </p:nvGrpSpPr>
        <p:grpSpPr bwMode="auto">
          <a:xfrm>
            <a:off x="685800" y="1447800"/>
            <a:ext cx="495300" cy="609600"/>
            <a:chOff x="444" y="480"/>
            <a:chExt cx="312" cy="384"/>
          </a:xfrm>
        </p:grpSpPr>
        <p:sp>
          <p:nvSpPr>
            <p:cNvPr id="5182" name="Rectangle 165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3" name="Text Box 166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59" name="Group 167"/>
          <p:cNvGrpSpPr>
            <a:grpSpLocks/>
          </p:cNvGrpSpPr>
          <p:nvPr/>
        </p:nvGrpSpPr>
        <p:grpSpPr bwMode="auto">
          <a:xfrm>
            <a:off x="685800" y="2133600"/>
            <a:ext cx="495300" cy="609600"/>
            <a:chOff x="444" y="480"/>
            <a:chExt cx="312" cy="384"/>
          </a:xfrm>
        </p:grpSpPr>
        <p:sp>
          <p:nvSpPr>
            <p:cNvPr id="5180" name="Rectangle 168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1" name="Text Box 169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62" name="Group 170"/>
          <p:cNvGrpSpPr>
            <a:grpSpLocks/>
          </p:cNvGrpSpPr>
          <p:nvPr/>
        </p:nvGrpSpPr>
        <p:grpSpPr bwMode="auto">
          <a:xfrm>
            <a:off x="685800" y="2819400"/>
            <a:ext cx="495300" cy="609600"/>
            <a:chOff x="444" y="480"/>
            <a:chExt cx="312" cy="384"/>
          </a:xfrm>
        </p:grpSpPr>
        <p:sp>
          <p:nvSpPr>
            <p:cNvPr id="5178" name="Rectangle 171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9" name="Text Box 172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65" name="Group 173"/>
          <p:cNvGrpSpPr>
            <a:grpSpLocks/>
          </p:cNvGrpSpPr>
          <p:nvPr/>
        </p:nvGrpSpPr>
        <p:grpSpPr bwMode="auto">
          <a:xfrm>
            <a:off x="685800" y="3505200"/>
            <a:ext cx="495300" cy="609600"/>
            <a:chOff x="444" y="480"/>
            <a:chExt cx="312" cy="384"/>
          </a:xfrm>
        </p:grpSpPr>
        <p:sp>
          <p:nvSpPr>
            <p:cNvPr id="5176" name="Rectangle 174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7" name="Text Box 175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68" name="Group 176"/>
          <p:cNvGrpSpPr>
            <a:grpSpLocks/>
          </p:cNvGrpSpPr>
          <p:nvPr/>
        </p:nvGrpSpPr>
        <p:grpSpPr bwMode="auto">
          <a:xfrm>
            <a:off x="685800" y="4191000"/>
            <a:ext cx="495300" cy="609600"/>
            <a:chOff x="444" y="480"/>
            <a:chExt cx="312" cy="384"/>
          </a:xfrm>
        </p:grpSpPr>
        <p:sp>
          <p:nvSpPr>
            <p:cNvPr id="5174" name="Rectangle 177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5" name="Text Box 178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71" name="Group 179"/>
          <p:cNvGrpSpPr>
            <a:grpSpLocks/>
          </p:cNvGrpSpPr>
          <p:nvPr/>
        </p:nvGrpSpPr>
        <p:grpSpPr bwMode="auto">
          <a:xfrm>
            <a:off x="685800" y="4876800"/>
            <a:ext cx="495300" cy="609600"/>
            <a:chOff x="444" y="480"/>
            <a:chExt cx="312" cy="384"/>
          </a:xfrm>
        </p:grpSpPr>
        <p:sp>
          <p:nvSpPr>
            <p:cNvPr id="5172" name="Rectangle 180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73" name="Text Box 181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b="1"/>
            </a:p>
          </p:txBody>
        </p:sp>
      </p:grpSp>
      <p:grpSp>
        <p:nvGrpSpPr>
          <p:cNvPr id="8374" name="Group 182"/>
          <p:cNvGrpSpPr>
            <a:grpSpLocks/>
          </p:cNvGrpSpPr>
          <p:nvPr/>
        </p:nvGrpSpPr>
        <p:grpSpPr bwMode="auto">
          <a:xfrm>
            <a:off x="1828800" y="4572000"/>
            <a:ext cx="381000" cy="914400"/>
            <a:chOff x="3264" y="2400"/>
            <a:chExt cx="240" cy="576"/>
          </a:xfrm>
        </p:grpSpPr>
        <p:sp>
          <p:nvSpPr>
            <p:cNvPr id="5165" name="Line 183"/>
            <p:cNvSpPr>
              <a:spLocks noChangeShapeType="1"/>
            </p:cNvSpPr>
            <p:nvPr/>
          </p:nvSpPr>
          <p:spPr bwMode="auto">
            <a:xfrm>
              <a:off x="3264" y="2400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Line 184"/>
            <p:cNvSpPr>
              <a:spLocks noChangeShapeType="1"/>
            </p:cNvSpPr>
            <p:nvPr/>
          </p:nvSpPr>
          <p:spPr bwMode="auto">
            <a:xfrm>
              <a:off x="3264" y="2496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Line 185"/>
            <p:cNvSpPr>
              <a:spLocks noChangeShapeType="1"/>
            </p:cNvSpPr>
            <p:nvPr/>
          </p:nvSpPr>
          <p:spPr bwMode="auto">
            <a:xfrm>
              <a:off x="3264" y="2592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Line 186"/>
            <p:cNvSpPr>
              <a:spLocks noChangeShapeType="1"/>
            </p:cNvSpPr>
            <p:nvPr/>
          </p:nvSpPr>
          <p:spPr bwMode="auto">
            <a:xfrm>
              <a:off x="3264" y="2688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Line 187"/>
            <p:cNvSpPr>
              <a:spLocks noChangeShapeType="1"/>
            </p:cNvSpPr>
            <p:nvPr/>
          </p:nvSpPr>
          <p:spPr bwMode="auto">
            <a:xfrm>
              <a:off x="3264" y="2784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Line 188"/>
            <p:cNvSpPr>
              <a:spLocks noChangeShapeType="1"/>
            </p:cNvSpPr>
            <p:nvPr/>
          </p:nvSpPr>
          <p:spPr bwMode="auto">
            <a:xfrm>
              <a:off x="3264" y="2880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Line 189"/>
            <p:cNvSpPr>
              <a:spLocks noChangeShapeType="1"/>
            </p:cNvSpPr>
            <p:nvPr/>
          </p:nvSpPr>
          <p:spPr bwMode="auto">
            <a:xfrm>
              <a:off x="3264" y="2976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90" name="Group 198"/>
          <p:cNvGrpSpPr>
            <a:grpSpLocks/>
          </p:cNvGrpSpPr>
          <p:nvPr/>
        </p:nvGrpSpPr>
        <p:grpSpPr bwMode="auto">
          <a:xfrm>
            <a:off x="762000" y="4572000"/>
            <a:ext cx="381000" cy="914400"/>
            <a:chOff x="3264" y="2400"/>
            <a:chExt cx="240" cy="576"/>
          </a:xfrm>
        </p:grpSpPr>
        <p:sp>
          <p:nvSpPr>
            <p:cNvPr id="5158" name="Line 199"/>
            <p:cNvSpPr>
              <a:spLocks noChangeShapeType="1"/>
            </p:cNvSpPr>
            <p:nvPr/>
          </p:nvSpPr>
          <p:spPr bwMode="auto">
            <a:xfrm>
              <a:off x="3264" y="2400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200"/>
            <p:cNvSpPr>
              <a:spLocks noChangeShapeType="1"/>
            </p:cNvSpPr>
            <p:nvPr/>
          </p:nvSpPr>
          <p:spPr bwMode="auto">
            <a:xfrm>
              <a:off x="3264" y="2496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201"/>
            <p:cNvSpPr>
              <a:spLocks noChangeShapeType="1"/>
            </p:cNvSpPr>
            <p:nvPr/>
          </p:nvSpPr>
          <p:spPr bwMode="auto">
            <a:xfrm>
              <a:off x="3264" y="2592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202"/>
            <p:cNvSpPr>
              <a:spLocks noChangeShapeType="1"/>
            </p:cNvSpPr>
            <p:nvPr/>
          </p:nvSpPr>
          <p:spPr bwMode="auto">
            <a:xfrm>
              <a:off x="3264" y="2688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203"/>
            <p:cNvSpPr>
              <a:spLocks noChangeShapeType="1"/>
            </p:cNvSpPr>
            <p:nvPr/>
          </p:nvSpPr>
          <p:spPr bwMode="auto">
            <a:xfrm>
              <a:off x="3264" y="2784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Line 204"/>
            <p:cNvSpPr>
              <a:spLocks noChangeShapeType="1"/>
            </p:cNvSpPr>
            <p:nvPr/>
          </p:nvSpPr>
          <p:spPr bwMode="auto">
            <a:xfrm>
              <a:off x="3264" y="2880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Line 205"/>
            <p:cNvSpPr>
              <a:spLocks noChangeShapeType="1"/>
            </p:cNvSpPr>
            <p:nvPr/>
          </p:nvSpPr>
          <p:spPr bwMode="auto">
            <a:xfrm>
              <a:off x="3264" y="2976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408" name="Group 216"/>
          <p:cNvGrpSpPr>
            <a:grpSpLocks/>
          </p:cNvGrpSpPr>
          <p:nvPr/>
        </p:nvGrpSpPr>
        <p:grpSpPr bwMode="auto">
          <a:xfrm>
            <a:off x="1295400" y="4572000"/>
            <a:ext cx="381000" cy="914400"/>
            <a:chOff x="816" y="2880"/>
            <a:chExt cx="240" cy="576"/>
          </a:xfrm>
        </p:grpSpPr>
        <p:grpSp>
          <p:nvGrpSpPr>
            <p:cNvPr id="5147" name="Group 190"/>
            <p:cNvGrpSpPr>
              <a:grpSpLocks/>
            </p:cNvGrpSpPr>
            <p:nvPr/>
          </p:nvGrpSpPr>
          <p:grpSpPr bwMode="auto">
            <a:xfrm>
              <a:off x="816" y="2880"/>
              <a:ext cx="240" cy="576"/>
              <a:chOff x="3264" y="2400"/>
              <a:chExt cx="240" cy="576"/>
            </a:xfrm>
          </p:grpSpPr>
          <p:sp>
            <p:nvSpPr>
              <p:cNvPr id="5151" name="Line 191"/>
              <p:cNvSpPr>
                <a:spLocks noChangeShapeType="1"/>
              </p:cNvSpPr>
              <p:nvPr/>
            </p:nvSpPr>
            <p:spPr bwMode="auto">
              <a:xfrm>
                <a:off x="3264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Line 192"/>
              <p:cNvSpPr>
                <a:spLocks noChangeShapeType="1"/>
              </p:cNvSpPr>
              <p:nvPr/>
            </p:nvSpPr>
            <p:spPr bwMode="auto">
              <a:xfrm>
                <a:off x="3264" y="249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Line 193"/>
              <p:cNvSpPr>
                <a:spLocks noChangeShapeType="1"/>
              </p:cNvSpPr>
              <p:nvPr/>
            </p:nvSpPr>
            <p:spPr bwMode="auto">
              <a:xfrm>
                <a:off x="3264" y="2592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Line 194"/>
              <p:cNvSpPr>
                <a:spLocks noChangeShapeType="1"/>
              </p:cNvSpPr>
              <p:nvPr/>
            </p:nvSpPr>
            <p:spPr bwMode="auto">
              <a:xfrm>
                <a:off x="3264" y="2688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5" name="Line 195"/>
              <p:cNvSpPr>
                <a:spLocks noChangeShapeType="1"/>
              </p:cNvSpPr>
              <p:nvPr/>
            </p:nvSpPr>
            <p:spPr bwMode="auto">
              <a:xfrm>
                <a:off x="3264" y="2784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6" name="Line 196"/>
              <p:cNvSpPr>
                <a:spLocks noChangeShapeType="1"/>
              </p:cNvSpPr>
              <p:nvPr/>
            </p:nvSpPr>
            <p:spPr bwMode="auto">
              <a:xfrm>
                <a:off x="3264" y="288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7" name="Line 197"/>
              <p:cNvSpPr>
                <a:spLocks noChangeShapeType="1"/>
              </p:cNvSpPr>
              <p:nvPr/>
            </p:nvSpPr>
            <p:spPr bwMode="auto">
              <a:xfrm>
                <a:off x="3264" y="297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48" name="Group 215"/>
            <p:cNvGrpSpPr>
              <a:grpSpLocks/>
            </p:cNvGrpSpPr>
            <p:nvPr/>
          </p:nvGrpSpPr>
          <p:grpSpPr bwMode="auto">
            <a:xfrm>
              <a:off x="864" y="2928"/>
              <a:ext cx="96" cy="96"/>
              <a:chOff x="2640" y="2952"/>
              <a:chExt cx="96" cy="96"/>
            </a:xfrm>
          </p:grpSpPr>
          <p:sp>
            <p:nvSpPr>
              <p:cNvPr id="5149" name="Line 207"/>
              <p:cNvSpPr>
                <a:spLocks noChangeShapeType="1"/>
              </p:cNvSpPr>
              <p:nvPr/>
            </p:nvSpPr>
            <p:spPr bwMode="auto">
              <a:xfrm flipV="1">
                <a:off x="2640" y="2976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5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Line 214"/>
              <p:cNvSpPr>
                <a:spLocks noChangeShapeType="1"/>
              </p:cNvSpPr>
              <p:nvPr/>
            </p:nvSpPr>
            <p:spPr bwMode="auto">
              <a:xfrm rot="16200000" flipV="1">
                <a:off x="2640" y="2976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5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06358E-6 L 1.66667E-6 0.59931 " pathEditMode="relative" ptsTypes="AA">
                                      <p:cBhvr>
                                        <p:cTn id="6" dur="1000" fill="hold"/>
                                        <p:tgtEl>
                                          <p:spTgt spid="8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06358E-6 L 1.66667E-6 0.49943 " pathEditMode="relative" ptsTypes="AA">
                                      <p:cBhvr>
                                        <p:cTn id="8" dur="1000" fill="hold"/>
                                        <p:tgtEl>
                                          <p:spTgt spid="8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93642E-6 L 1.66667E-6 0.39955 " pathEditMode="relative" ptsTypes="AA">
                                      <p:cBhvr>
                                        <p:cTn id="10" dur="1000" fill="hold"/>
                                        <p:tgtEl>
                                          <p:spTgt spid="8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06358E-6 L 1.66667E-6 0.29966 " pathEditMode="relative" ptsTypes="AA">
                                      <p:cBhvr>
                                        <p:cTn id="12" dur="1000" fill="hold"/>
                                        <p:tgtEl>
                                          <p:spTgt spid="8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93642E-6 L 1.66667E-6 0.19978 " pathEditMode="relative" ptsTypes="AA">
                                      <p:cBhvr>
                                        <p:cTn id="14" dur="1000" fill="hold"/>
                                        <p:tgtEl>
                                          <p:spTgt spid="8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06358E-6 L 1.66667E-6 0.09989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8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3.06358E-6 L -6.66667E-6 0.59931 " pathEditMode="relative" ptsTypes="AA">
                                      <p:cBhvr>
                                        <p:cTn id="36" dur="1000" fill="hold"/>
                                        <p:tgtEl>
                                          <p:spTgt spid="8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3.06358E-6 L -6.66667E-6 0.49943 " pathEditMode="relative" ptsTypes="AA">
                                      <p:cBhvr>
                                        <p:cTn id="38" dur="1000" fill="hold"/>
                                        <p:tgtEl>
                                          <p:spTgt spid="8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6.93642E-6 L -6.66667E-6 0.39955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8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3.06358E-6 L -6.66667E-6 0.29966 " pathEditMode="relative" ptsTypes="AA">
                                      <p:cBhvr>
                                        <p:cTn id="42" dur="1000" fill="hold"/>
                                        <p:tgtEl>
                                          <p:spTgt spid="8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6.93642E-6 L -6.66667E-6 0.19978 " pathEditMode="relative" ptsTypes="AA">
                                      <p:cBhvr>
                                        <p:cTn id="44" dur="1000" fill="hold"/>
                                        <p:tgtEl>
                                          <p:spTgt spid="8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3.06358E-6 L -6.66667E-6 0.09989 " pathEditMode="relative" ptsTypes="AA">
                                      <p:cBhvr>
                                        <p:cTn id="46" dur="1000" fill="hold"/>
                                        <p:tgtEl>
                                          <p:spTgt spid="8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06358E-6 L 3.33333E-6 0.59931 " pathEditMode="relative" ptsTypes="AA">
                                      <p:cBhvr>
                                        <p:cTn id="67" dur="1000" fill="hold"/>
                                        <p:tgtEl>
                                          <p:spTgt spid="8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06358E-6 L 3.33333E-6 0.49943 " pathEditMode="relative" ptsTypes="AA">
                                      <p:cBhvr>
                                        <p:cTn id="69" dur="1000" fill="hold"/>
                                        <p:tgtEl>
                                          <p:spTgt spid="8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93642E-6 L 3.33333E-6 0.39955 " pathEditMode="relative" ptsTypes="AA">
                                      <p:cBhvr>
                                        <p:cTn id="71" dur="1000" fill="hold"/>
                                        <p:tgtEl>
                                          <p:spTgt spid="8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06358E-6 L 3.33333E-6 0.29966 " pathEditMode="relative" ptsTypes="AA">
                                      <p:cBhvr>
                                        <p:cTn id="73" dur="1000" fill="hold"/>
                                        <p:tgtEl>
                                          <p:spTgt spid="8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93642E-6 L 3.33333E-6 0.19978 " pathEditMode="relative" ptsTypes="AA">
                                      <p:cBhvr>
                                        <p:cTn id="75" dur="1000" fill="hold"/>
                                        <p:tgtEl>
                                          <p:spTgt spid="8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06358E-6 L 3.33333E-6 0.09989 " pathEditMode="relative" ptsTypes="AA">
                                      <p:cBhvr>
                                        <p:cTn id="77" dur="1000" fill="hold"/>
                                        <p:tgtEl>
                                          <p:spTgt spid="8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1"/>
          <p:cNvSpPr txBox="1">
            <a:spLocks noChangeArrowheads="1"/>
          </p:cNvSpPr>
          <p:nvPr/>
        </p:nvSpPr>
        <p:spPr bwMode="auto">
          <a:xfrm>
            <a:off x="2895600" y="1371600"/>
            <a:ext cx="3886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rgbClr val="FF5050"/>
                </a:solidFill>
              </a:rPr>
              <a:t> Choose card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chemeClr val="hlink"/>
                </a:solidFill>
              </a:rPr>
              <a:t> Indicate Column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chemeClr val="hlink"/>
                </a:solidFill>
              </a:rPr>
              <a:t> </a:t>
            </a:r>
            <a:r>
              <a:rPr lang="en-US" altLang="en-US" sz="2400"/>
              <a:t>Collect Cards</a:t>
            </a:r>
            <a:r>
              <a:rPr lang="en-US" altLang="en-US" sz="2400">
                <a:solidFill>
                  <a:schemeClr val="hlink"/>
                </a:solidFill>
                <a:sym typeface="Wingdings" pitchFamily="2" charset="2"/>
              </a:rPr>
              <a:t> 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chemeClr val="hlink"/>
                </a:solidFill>
                <a:sym typeface="Wingdings" pitchFamily="2" charset="2"/>
              </a:rPr>
              <a:t> </a:t>
            </a:r>
            <a:r>
              <a:rPr lang="en-US" altLang="en-US" sz="2000">
                <a:solidFill>
                  <a:schemeClr val="hlink"/>
                </a:solidFill>
                <a:sym typeface="Wingdings" pitchFamily="2" charset="2"/>
              </a:rPr>
              <a:t>Chosen Column in middle</a:t>
            </a:r>
            <a:endParaRPr lang="en-US" altLang="en-US" sz="2000">
              <a:solidFill>
                <a:schemeClr val="bg1"/>
              </a:solidFill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chemeClr val="bg1"/>
                </a:solidFill>
                <a:sym typeface="Wingdings" pitchFamily="2" charset="2"/>
              </a:rPr>
              <a:t> Redeal</a:t>
            </a:r>
            <a:endParaRPr lang="en-US" altLang="en-US" sz="2400">
              <a:solidFill>
                <a:schemeClr val="bg1"/>
              </a:solidFill>
            </a:endParaRPr>
          </a:p>
        </p:txBody>
      </p:sp>
      <p:grpSp>
        <p:nvGrpSpPr>
          <p:cNvPr id="6147" name="Group 135"/>
          <p:cNvGrpSpPr>
            <a:grpSpLocks/>
          </p:cNvGrpSpPr>
          <p:nvPr/>
        </p:nvGrpSpPr>
        <p:grpSpPr bwMode="auto">
          <a:xfrm>
            <a:off x="1828800" y="4572000"/>
            <a:ext cx="381000" cy="914400"/>
            <a:chOff x="3264" y="2400"/>
            <a:chExt cx="240" cy="576"/>
          </a:xfrm>
        </p:grpSpPr>
        <p:sp>
          <p:nvSpPr>
            <p:cNvPr id="6168" name="Line 136"/>
            <p:cNvSpPr>
              <a:spLocks noChangeShapeType="1"/>
            </p:cNvSpPr>
            <p:nvPr/>
          </p:nvSpPr>
          <p:spPr bwMode="auto">
            <a:xfrm>
              <a:off x="3264" y="2400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137"/>
            <p:cNvSpPr>
              <a:spLocks noChangeShapeType="1"/>
            </p:cNvSpPr>
            <p:nvPr/>
          </p:nvSpPr>
          <p:spPr bwMode="auto">
            <a:xfrm>
              <a:off x="3264" y="2496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138"/>
            <p:cNvSpPr>
              <a:spLocks noChangeShapeType="1"/>
            </p:cNvSpPr>
            <p:nvPr/>
          </p:nvSpPr>
          <p:spPr bwMode="auto">
            <a:xfrm>
              <a:off x="3264" y="2592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139"/>
            <p:cNvSpPr>
              <a:spLocks noChangeShapeType="1"/>
            </p:cNvSpPr>
            <p:nvPr/>
          </p:nvSpPr>
          <p:spPr bwMode="auto">
            <a:xfrm>
              <a:off x="3264" y="2688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140"/>
            <p:cNvSpPr>
              <a:spLocks noChangeShapeType="1"/>
            </p:cNvSpPr>
            <p:nvPr/>
          </p:nvSpPr>
          <p:spPr bwMode="auto">
            <a:xfrm>
              <a:off x="3264" y="2784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141"/>
            <p:cNvSpPr>
              <a:spLocks noChangeShapeType="1"/>
            </p:cNvSpPr>
            <p:nvPr/>
          </p:nvSpPr>
          <p:spPr bwMode="auto">
            <a:xfrm>
              <a:off x="3264" y="2880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142"/>
            <p:cNvSpPr>
              <a:spLocks noChangeShapeType="1"/>
            </p:cNvSpPr>
            <p:nvPr/>
          </p:nvSpPr>
          <p:spPr bwMode="auto">
            <a:xfrm>
              <a:off x="3264" y="2976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67" name="Group 151"/>
          <p:cNvGrpSpPr>
            <a:grpSpLocks/>
          </p:cNvGrpSpPr>
          <p:nvPr/>
        </p:nvGrpSpPr>
        <p:grpSpPr bwMode="auto">
          <a:xfrm>
            <a:off x="762000" y="4572000"/>
            <a:ext cx="381000" cy="914400"/>
            <a:chOff x="3264" y="2400"/>
            <a:chExt cx="240" cy="576"/>
          </a:xfrm>
        </p:grpSpPr>
        <p:sp>
          <p:nvSpPr>
            <p:cNvPr id="6161" name="Line 152"/>
            <p:cNvSpPr>
              <a:spLocks noChangeShapeType="1"/>
            </p:cNvSpPr>
            <p:nvPr/>
          </p:nvSpPr>
          <p:spPr bwMode="auto">
            <a:xfrm>
              <a:off x="3264" y="2400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53"/>
            <p:cNvSpPr>
              <a:spLocks noChangeShapeType="1"/>
            </p:cNvSpPr>
            <p:nvPr/>
          </p:nvSpPr>
          <p:spPr bwMode="auto">
            <a:xfrm>
              <a:off x="3264" y="2496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54"/>
            <p:cNvSpPr>
              <a:spLocks noChangeShapeType="1"/>
            </p:cNvSpPr>
            <p:nvPr/>
          </p:nvSpPr>
          <p:spPr bwMode="auto">
            <a:xfrm>
              <a:off x="3264" y="2592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155"/>
            <p:cNvSpPr>
              <a:spLocks noChangeShapeType="1"/>
            </p:cNvSpPr>
            <p:nvPr/>
          </p:nvSpPr>
          <p:spPr bwMode="auto">
            <a:xfrm>
              <a:off x="3264" y="2688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156"/>
            <p:cNvSpPr>
              <a:spLocks noChangeShapeType="1"/>
            </p:cNvSpPr>
            <p:nvPr/>
          </p:nvSpPr>
          <p:spPr bwMode="auto">
            <a:xfrm>
              <a:off x="3264" y="2784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157"/>
            <p:cNvSpPr>
              <a:spLocks noChangeShapeType="1"/>
            </p:cNvSpPr>
            <p:nvPr/>
          </p:nvSpPr>
          <p:spPr bwMode="auto">
            <a:xfrm>
              <a:off x="3264" y="2880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158"/>
            <p:cNvSpPr>
              <a:spLocks noChangeShapeType="1"/>
            </p:cNvSpPr>
            <p:nvPr/>
          </p:nvSpPr>
          <p:spPr bwMode="auto">
            <a:xfrm>
              <a:off x="3264" y="2976"/>
              <a:ext cx="24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404" name="Group 188"/>
          <p:cNvGrpSpPr>
            <a:grpSpLocks/>
          </p:cNvGrpSpPr>
          <p:nvPr/>
        </p:nvGrpSpPr>
        <p:grpSpPr bwMode="auto">
          <a:xfrm>
            <a:off x="1295400" y="4572000"/>
            <a:ext cx="381000" cy="914400"/>
            <a:chOff x="816" y="2880"/>
            <a:chExt cx="240" cy="576"/>
          </a:xfrm>
        </p:grpSpPr>
        <p:grpSp>
          <p:nvGrpSpPr>
            <p:cNvPr id="6150" name="Group 143"/>
            <p:cNvGrpSpPr>
              <a:grpSpLocks/>
            </p:cNvGrpSpPr>
            <p:nvPr/>
          </p:nvGrpSpPr>
          <p:grpSpPr bwMode="auto">
            <a:xfrm>
              <a:off x="816" y="2880"/>
              <a:ext cx="240" cy="576"/>
              <a:chOff x="3264" y="2400"/>
              <a:chExt cx="240" cy="576"/>
            </a:xfrm>
          </p:grpSpPr>
          <p:sp>
            <p:nvSpPr>
              <p:cNvPr id="6154" name="Line 144"/>
              <p:cNvSpPr>
                <a:spLocks noChangeShapeType="1"/>
              </p:cNvSpPr>
              <p:nvPr/>
            </p:nvSpPr>
            <p:spPr bwMode="auto">
              <a:xfrm>
                <a:off x="3264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" name="Line 145"/>
              <p:cNvSpPr>
                <a:spLocks noChangeShapeType="1"/>
              </p:cNvSpPr>
              <p:nvPr/>
            </p:nvSpPr>
            <p:spPr bwMode="auto">
              <a:xfrm>
                <a:off x="3264" y="249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Line 146"/>
              <p:cNvSpPr>
                <a:spLocks noChangeShapeType="1"/>
              </p:cNvSpPr>
              <p:nvPr/>
            </p:nvSpPr>
            <p:spPr bwMode="auto">
              <a:xfrm>
                <a:off x="3264" y="2592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Line 147"/>
              <p:cNvSpPr>
                <a:spLocks noChangeShapeType="1"/>
              </p:cNvSpPr>
              <p:nvPr/>
            </p:nvSpPr>
            <p:spPr bwMode="auto">
              <a:xfrm>
                <a:off x="3264" y="2688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Line 148"/>
              <p:cNvSpPr>
                <a:spLocks noChangeShapeType="1"/>
              </p:cNvSpPr>
              <p:nvPr/>
            </p:nvSpPr>
            <p:spPr bwMode="auto">
              <a:xfrm>
                <a:off x="3264" y="2784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" name="Line 149"/>
              <p:cNvSpPr>
                <a:spLocks noChangeShapeType="1"/>
              </p:cNvSpPr>
              <p:nvPr/>
            </p:nvSpPr>
            <p:spPr bwMode="auto">
              <a:xfrm>
                <a:off x="3264" y="288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" name="Line 150"/>
              <p:cNvSpPr>
                <a:spLocks noChangeShapeType="1"/>
              </p:cNvSpPr>
              <p:nvPr/>
            </p:nvSpPr>
            <p:spPr bwMode="auto">
              <a:xfrm>
                <a:off x="3264" y="297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51" name="Group 184"/>
            <p:cNvGrpSpPr>
              <a:grpSpLocks/>
            </p:cNvGrpSpPr>
            <p:nvPr/>
          </p:nvGrpSpPr>
          <p:grpSpPr bwMode="auto">
            <a:xfrm>
              <a:off x="864" y="2928"/>
              <a:ext cx="96" cy="96"/>
              <a:chOff x="2640" y="2952"/>
              <a:chExt cx="96" cy="96"/>
            </a:xfrm>
          </p:grpSpPr>
          <p:sp>
            <p:nvSpPr>
              <p:cNvPr id="6152" name="Line 185"/>
              <p:cNvSpPr>
                <a:spLocks noChangeShapeType="1"/>
              </p:cNvSpPr>
              <p:nvPr/>
            </p:nvSpPr>
            <p:spPr bwMode="auto">
              <a:xfrm flipV="1">
                <a:off x="2640" y="2976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5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" name="Line 186"/>
              <p:cNvSpPr>
                <a:spLocks noChangeShapeType="1"/>
              </p:cNvSpPr>
              <p:nvPr/>
            </p:nvSpPr>
            <p:spPr bwMode="auto">
              <a:xfrm rot="16200000" flipV="1">
                <a:off x="2640" y="2976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5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4624E-7 L 0.05834 -0.15538 " pathEditMode="relative" ptsTypes="AA">
                                      <p:cBhvr>
                                        <p:cTn id="6" dur="2000" fill="hold"/>
                                        <p:tgtEl>
                                          <p:spTgt spid="9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4624E-7 L 0.11667 -0.31076 " pathEditMode="relative" ptsTypes="AA">
                                      <p:cBhvr>
                                        <p:cTn id="9" dur="2000" fill="hold"/>
                                        <p:tgtEl>
                                          <p:spTgt spid="9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6781800" y="762000"/>
            <a:ext cx="495300" cy="609600"/>
            <a:chOff x="444" y="480"/>
            <a:chExt cx="312" cy="384"/>
          </a:xfrm>
        </p:grpSpPr>
        <p:sp>
          <p:nvSpPr>
            <p:cNvPr id="7257" name="Rectangle 7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58" name="Text Box 8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</a:t>
              </a:r>
            </a:p>
          </p:txBody>
        </p:sp>
      </p:grpSp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6781800" y="1447800"/>
            <a:ext cx="495300" cy="609600"/>
            <a:chOff x="444" y="480"/>
            <a:chExt cx="312" cy="384"/>
          </a:xfrm>
        </p:grpSpPr>
        <p:sp>
          <p:nvSpPr>
            <p:cNvPr id="7255" name="Rectangle 10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56" name="Text Box 11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4</a:t>
              </a:r>
            </a:p>
          </p:txBody>
        </p:sp>
      </p:grpSp>
      <p:grpSp>
        <p:nvGrpSpPr>
          <p:cNvPr id="10252" name="Group 12"/>
          <p:cNvGrpSpPr>
            <a:grpSpLocks/>
          </p:cNvGrpSpPr>
          <p:nvPr/>
        </p:nvGrpSpPr>
        <p:grpSpPr bwMode="auto">
          <a:xfrm>
            <a:off x="6781800" y="2133600"/>
            <a:ext cx="495300" cy="609600"/>
            <a:chOff x="444" y="480"/>
            <a:chExt cx="312" cy="384"/>
          </a:xfrm>
        </p:grpSpPr>
        <p:sp>
          <p:nvSpPr>
            <p:cNvPr id="7253" name="Rectangle 13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54" name="Text Box 14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7</a:t>
              </a:r>
            </a:p>
          </p:txBody>
        </p:sp>
      </p:grpSp>
      <p:grpSp>
        <p:nvGrpSpPr>
          <p:cNvPr id="10338" name="Group 98"/>
          <p:cNvGrpSpPr>
            <a:grpSpLocks/>
          </p:cNvGrpSpPr>
          <p:nvPr/>
        </p:nvGrpSpPr>
        <p:grpSpPr bwMode="auto">
          <a:xfrm>
            <a:off x="6781800" y="2819400"/>
            <a:ext cx="495300" cy="609600"/>
            <a:chOff x="4272" y="1776"/>
            <a:chExt cx="312" cy="384"/>
          </a:xfrm>
        </p:grpSpPr>
        <p:sp>
          <p:nvSpPr>
            <p:cNvPr id="7251" name="Rectangle 16"/>
            <p:cNvSpPr>
              <a:spLocks noChangeArrowheads="1"/>
            </p:cNvSpPr>
            <p:nvPr/>
          </p:nvSpPr>
          <p:spPr bwMode="auto">
            <a:xfrm>
              <a:off x="4308" y="1776"/>
              <a:ext cx="240" cy="384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52" name="Text Box 17"/>
            <p:cNvSpPr txBox="1">
              <a:spLocks noChangeArrowheads="1"/>
            </p:cNvSpPr>
            <p:nvPr/>
          </p:nvSpPr>
          <p:spPr bwMode="auto">
            <a:xfrm>
              <a:off x="4272" y="1853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10</a:t>
              </a:r>
            </a:p>
          </p:txBody>
        </p:sp>
      </p:grp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6781800" y="4191000"/>
            <a:ext cx="495300" cy="609600"/>
            <a:chOff x="444" y="480"/>
            <a:chExt cx="312" cy="384"/>
          </a:xfrm>
        </p:grpSpPr>
        <p:sp>
          <p:nvSpPr>
            <p:cNvPr id="7249" name="Rectangle 22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50" name="Text Box 23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16</a:t>
              </a:r>
            </a:p>
          </p:txBody>
        </p:sp>
      </p:grpSp>
      <p:grpSp>
        <p:nvGrpSpPr>
          <p:cNvPr id="10264" name="Group 24"/>
          <p:cNvGrpSpPr>
            <a:grpSpLocks/>
          </p:cNvGrpSpPr>
          <p:nvPr/>
        </p:nvGrpSpPr>
        <p:grpSpPr bwMode="auto">
          <a:xfrm>
            <a:off x="6781800" y="4876800"/>
            <a:ext cx="495300" cy="609600"/>
            <a:chOff x="444" y="480"/>
            <a:chExt cx="312" cy="384"/>
          </a:xfrm>
        </p:grpSpPr>
        <p:sp>
          <p:nvSpPr>
            <p:cNvPr id="7247" name="Rectangle 25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8" name="Text Box 26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19</a:t>
              </a:r>
            </a:p>
          </p:txBody>
        </p:sp>
      </p:grpSp>
      <p:grpSp>
        <p:nvGrpSpPr>
          <p:cNvPr id="10268" name="Group 28"/>
          <p:cNvGrpSpPr>
            <a:grpSpLocks/>
          </p:cNvGrpSpPr>
          <p:nvPr/>
        </p:nvGrpSpPr>
        <p:grpSpPr bwMode="auto">
          <a:xfrm>
            <a:off x="7310438" y="762000"/>
            <a:ext cx="495300" cy="609600"/>
            <a:chOff x="444" y="480"/>
            <a:chExt cx="312" cy="384"/>
          </a:xfrm>
        </p:grpSpPr>
        <p:sp>
          <p:nvSpPr>
            <p:cNvPr id="7245" name="Rectangle 29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6" name="Text Box 30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2</a:t>
              </a:r>
            </a:p>
          </p:txBody>
        </p:sp>
      </p:grpSp>
      <p:grpSp>
        <p:nvGrpSpPr>
          <p:cNvPr id="10271" name="Group 31"/>
          <p:cNvGrpSpPr>
            <a:grpSpLocks/>
          </p:cNvGrpSpPr>
          <p:nvPr/>
        </p:nvGrpSpPr>
        <p:grpSpPr bwMode="auto">
          <a:xfrm>
            <a:off x="7310438" y="1447800"/>
            <a:ext cx="495300" cy="609600"/>
            <a:chOff x="444" y="480"/>
            <a:chExt cx="312" cy="384"/>
          </a:xfrm>
        </p:grpSpPr>
        <p:sp>
          <p:nvSpPr>
            <p:cNvPr id="7243" name="Rectangle 32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4" name="Text Box 33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5</a:t>
              </a:r>
            </a:p>
          </p:txBody>
        </p:sp>
      </p:grpSp>
      <p:grpSp>
        <p:nvGrpSpPr>
          <p:cNvPr id="10336" name="Group 96"/>
          <p:cNvGrpSpPr>
            <a:grpSpLocks/>
          </p:cNvGrpSpPr>
          <p:nvPr/>
        </p:nvGrpSpPr>
        <p:grpSpPr bwMode="auto">
          <a:xfrm>
            <a:off x="7310438" y="2133600"/>
            <a:ext cx="495300" cy="609600"/>
            <a:chOff x="4605" y="1344"/>
            <a:chExt cx="312" cy="384"/>
          </a:xfrm>
        </p:grpSpPr>
        <p:sp>
          <p:nvSpPr>
            <p:cNvPr id="7241" name="Rectangle 35"/>
            <p:cNvSpPr>
              <a:spLocks noChangeArrowheads="1"/>
            </p:cNvSpPr>
            <p:nvPr/>
          </p:nvSpPr>
          <p:spPr bwMode="auto">
            <a:xfrm>
              <a:off x="4641" y="1344"/>
              <a:ext cx="240" cy="384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2" name="Text Box 36"/>
            <p:cNvSpPr txBox="1">
              <a:spLocks noChangeArrowheads="1"/>
            </p:cNvSpPr>
            <p:nvPr/>
          </p:nvSpPr>
          <p:spPr bwMode="auto">
            <a:xfrm>
              <a:off x="4605" y="1421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8</a:t>
              </a:r>
            </a:p>
          </p:txBody>
        </p:sp>
      </p:grpSp>
      <p:grpSp>
        <p:nvGrpSpPr>
          <p:cNvPr id="10339" name="Group 99"/>
          <p:cNvGrpSpPr>
            <a:grpSpLocks/>
          </p:cNvGrpSpPr>
          <p:nvPr/>
        </p:nvGrpSpPr>
        <p:grpSpPr bwMode="auto">
          <a:xfrm>
            <a:off x="7310438" y="2819400"/>
            <a:ext cx="495300" cy="609600"/>
            <a:chOff x="4605" y="1776"/>
            <a:chExt cx="312" cy="384"/>
          </a:xfrm>
        </p:grpSpPr>
        <p:sp>
          <p:nvSpPr>
            <p:cNvPr id="7239" name="Rectangle 38"/>
            <p:cNvSpPr>
              <a:spLocks noChangeArrowheads="1"/>
            </p:cNvSpPr>
            <p:nvPr/>
          </p:nvSpPr>
          <p:spPr bwMode="auto">
            <a:xfrm>
              <a:off x="4641" y="1776"/>
              <a:ext cx="240" cy="384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0" name="Text Box 39"/>
            <p:cNvSpPr txBox="1">
              <a:spLocks noChangeArrowheads="1"/>
            </p:cNvSpPr>
            <p:nvPr/>
          </p:nvSpPr>
          <p:spPr bwMode="auto">
            <a:xfrm>
              <a:off x="4605" y="1853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11</a:t>
              </a:r>
            </a:p>
          </p:txBody>
        </p:sp>
      </p:grpSp>
      <p:grpSp>
        <p:nvGrpSpPr>
          <p:cNvPr id="10341" name="Group 101"/>
          <p:cNvGrpSpPr>
            <a:grpSpLocks/>
          </p:cNvGrpSpPr>
          <p:nvPr/>
        </p:nvGrpSpPr>
        <p:grpSpPr bwMode="auto">
          <a:xfrm>
            <a:off x="6781800" y="3505200"/>
            <a:ext cx="495300" cy="609600"/>
            <a:chOff x="4272" y="2208"/>
            <a:chExt cx="312" cy="384"/>
          </a:xfrm>
        </p:grpSpPr>
        <p:sp>
          <p:nvSpPr>
            <p:cNvPr id="7237" name="Rectangle 19"/>
            <p:cNvSpPr>
              <a:spLocks noChangeArrowheads="1"/>
            </p:cNvSpPr>
            <p:nvPr/>
          </p:nvSpPr>
          <p:spPr bwMode="auto">
            <a:xfrm>
              <a:off x="4308" y="2208"/>
              <a:ext cx="240" cy="384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8" name="Text Box 20"/>
            <p:cNvSpPr txBox="1">
              <a:spLocks noChangeArrowheads="1"/>
            </p:cNvSpPr>
            <p:nvPr/>
          </p:nvSpPr>
          <p:spPr bwMode="auto">
            <a:xfrm>
              <a:off x="4272" y="2285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13</a:t>
              </a:r>
            </a:p>
          </p:txBody>
        </p:sp>
      </p:grpSp>
      <p:grpSp>
        <p:nvGrpSpPr>
          <p:cNvPr id="10343" name="Group 103"/>
          <p:cNvGrpSpPr>
            <a:grpSpLocks/>
          </p:cNvGrpSpPr>
          <p:nvPr/>
        </p:nvGrpSpPr>
        <p:grpSpPr bwMode="auto">
          <a:xfrm>
            <a:off x="7310438" y="3505200"/>
            <a:ext cx="495300" cy="609600"/>
            <a:chOff x="4605" y="2208"/>
            <a:chExt cx="312" cy="384"/>
          </a:xfrm>
        </p:grpSpPr>
        <p:sp>
          <p:nvSpPr>
            <p:cNvPr id="7235" name="Rectangle 41"/>
            <p:cNvSpPr>
              <a:spLocks noChangeArrowheads="1"/>
            </p:cNvSpPr>
            <p:nvPr/>
          </p:nvSpPr>
          <p:spPr bwMode="auto">
            <a:xfrm>
              <a:off x="4641" y="2208"/>
              <a:ext cx="240" cy="384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6" name="Text Box 42"/>
            <p:cNvSpPr txBox="1">
              <a:spLocks noChangeArrowheads="1"/>
            </p:cNvSpPr>
            <p:nvPr/>
          </p:nvSpPr>
          <p:spPr bwMode="auto">
            <a:xfrm>
              <a:off x="4605" y="2285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14</a:t>
              </a:r>
            </a:p>
          </p:txBody>
        </p:sp>
      </p:grpSp>
      <p:grpSp>
        <p:nvGrpSpPr>
          <p:cNvPr id="10283" name="Group 43"/>
          <p:cNvGrpSpPr>
            <a:grpSpLocks/>
          </p:cNvGrpSpPr>
          <p:nvPr/>
        </p:nvGrpSpPr>
        <p:grpSpPr bwMode="auto">
          <a:xfrm>
            <a:off x="7310438" y="4191000"/>
            <a:ext cx="495300" cy="609600"/>
            <a:chOff x="444" y="480"/>
            <a:chExt cx="312" cy="384"/>
          </a:xfrm>
        </p:grpSpPr>
        <p:sp>
          <p:nvSpPr>
            <p:cNvPr id="7233" name="Rectangle 44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4" name="Text Box 45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17</a:t>
              </a:r>
            </a:p>
          </p:txBody>
        </p:sp>
      </p:grpSp>
      <p:grpSp>
        <p:nvGrpSpPr>
          <p:cNvPr id="10286" name="Group 46"/>
          <p:cNvGrpSpPr>
            <a:grpSpLocks/>
          </p:cNvGrpSpPr>
          <p:nvPr/>
        </p:nvGrpSpPr>
        <p:grpSpPr bwMode="auto">
          <a:xfrm>
            <a:off x="7310438" y="4876800"/>
            <a:ext cx="495300" cy="609600"/>
            <a:chOff x="444" y="480"/>
            <a:chExt cx="312" cy="384"/>
          </a:xfrm>
        </p:grpSpPr>
        <p:sp>
          <p:nvSpPr>
            <p:cNvPr id="7231" name="Rectangle 47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2" name="Text Box 48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20</a:t>
              </a:r>
            </a:p>
          </p:txBody>
        </p:sp>
      </p:grpSp>
      <p:grpSp>
        <p:nvGrpSpPr>
          <p:cNvPr id="10290" name="Group 50"/>
          <p:cNvGrpSpPr>
            <a:grpSpLocks/>
          </p:cNvGrpSpPr>
          <p:nvPr/>
        </p:nvGrpSpPr>
        <p:grpSpPr bwMode="auto">
          <a:xfrm>
            <a:off x="7839075" y="762000"/>
            <a:ext cx="495300" cy="609600"/>
            <a:chOff x="444" y="480"/>
            <a:chExt cx="312" cy="384"/>
          </a:xfrm>
        </p:grpSpPr>
        <p:sp>
          <p:nvSpPr>
            <p:cNvPr id="7229" name="Rectangle 51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0" name="Text Box 52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3</a:t>
              </a:r>
            </a:p>
          </p:txBody>
        </p:sp>
      </p:grpSp>
      <p:grpSp>
        <p:nvGrpSpPr>
          <p:cNvPr id="10293" name="Group 53"/>
          <p:cNvGrpSpPr>
            <a:grpSpLocks/>
          </p:cNvGrpSpPr>
          <p:nvPr/>
        </p:nvGrpSpPr>
        <p:grpSpPr bwMode="auto">
          <a:xfrm>
            <a:off x="7839075" y="1447800"/>
            <a:ext cx="495300" cy="609600"/>
            <a:chOff x="444" y="480"/>
            <a:chExt cx="312" cy="384"/>
          </a:xfrm>
        </p:grpSpPr>
        <p:sp>
          <p:nvSpPr>
            <p:cNvPr id="7227" name="Rectangle 54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8" name="Text Box 55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6</a:t>
              </a:r>
            </a:p>
          </p:txBody>
        </p:sp>
      </p:grpSp>
      <p:grpSp>
        <p:nvGrpSpPr>
          <p:cNvPr id="10357" name="Group 117"/>
          <p:cNvGrpSpPr>
            <a:grpSpLocks/>
          </p:cNvGrpSpPr>
          <p:nvPr/>
        </p:nvGrpSpPr>
        <p:grpSpPr bwMode="auto">
          <a:xfrm>
            <a:off x="7839075" y="2133600"/>
            <a:ext cx="495300" cy="609600"/>
            <a:chOff x="4938" y="1344"/>
            <a:chExt cx="312" cy="384"/>
          </a:xfrm>
        </p:grpSpPr>
        <p:sp>
          <p:nvSpPr>
            <p:cNvPr id="7225" name="Rectangle 57"/>
            <p:cNvSpPr>
              <a:spLocks noChangeArrowheads="1"/>
            </p:cNvSpPr>
            <p:nvPr/>
          </p:nvSpPr>
          <p:spPr bwMode="auto">
            <a:xfrm>
              <a:off x="4974" y="1344"/>
              <a:ext cx="240" cy="384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6" name="Text Box 58"/>
            <p:cNvSpPr txBox="1">
              <a:spLocks noChangeArrowheads="1"/>
            </p:cNvSpPr>
            <p:nvPr/>
          </p:nvSpPr>
          <p:spPr bwMode="auto">
            <a:xfrm>
              <a:off x="4938" y="1421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9</a:t>
              </a:r>
            </a:p>
          </p:txBody>
        </p:sp>
      </p:grpSp>
      <p:grpSp>
        <p:nvGrpSpPr>
          <p:cNvPr id="10340" name="Group 100"/>
          <p:cNvGrpSpPr>
            <a:grpSpLocks/>
          </p:cNvGrpSpPr>
          <p:nvPr/>
        </p:nvGrpSpPr>
        <p:grpSpPr bwMode="auto">
          <a:xfrm>
            <a:off x="7839075" y="2819400"/>
            <a:ext cx="495300" cy="609600"/>
            <a:chOff x="4938" y="1776"/>
            <a:chExt cx="312" cy="384"/>
          </a:xfrm>
        </p:grpSpPr>
        <p:sp>
          <p:nvSpPr>
            <p:cNvPr id="7223" name="Rectangle 60"/>
            <p:cNvSpPr>
              <a:spLocks noChangeArrowheads="1"/>
            </p:cNvSpPr>
            <p:nvPr/>
          </p:nvSpPr>
          <p:spPr bwMode="auto">
            <a:xfrm>
              <a:off x="4974" y="1776"/>
              <a:ext cx="240" cy="384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4" name="Text Box 61"/>
            <p:cNvSpPr txBox="1">
              <a:spLocks noChangeArrowheads="1"/>
            </p:cNvSpPr>
            <p:nvPr/>
          </p:nvSpPr>
          <p:spPr bwMode="auto">
            <a:xfrm>
              <a:off x="4938" y="1853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12</a:t>
              </a:r>
            </a:p>
          </p:txBody>
        </p:sp>
      </p:grpSp>
      <p:grpSp>
        <p:nvGrpSpPr>
          <p:cNvPr id="10302" name="Group 62"/>
          <p:cNvGrpSpPr>
            <a:grpSpLocks/>
          </p:cNvGrpSpPr>
          <p:nvPr/>
        </p:nvGrpSpPr>
        <p:grpSpPr bwMode="auto">
          <a:xfrm>
            <a:off x="7839075" y="3505200"/>
            <a:ext cx="495300" cy="609600"/>
            <a:chOff x="444" y="480"/>
            <a:chExt cx="312" cy="384"/>
          </a:xfrm>
        </p:grpSpPr>
        <p:sp>
          <p:nvSpPr>
            <p:cNvPr id="7221" name="Rectangle 63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2" name="Text Box 64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15</a:t>
              </a:r>
            </a:p>
          </p:txBody>
        </p:sp>
      </p:grpSp>
      <p:grpSp>
        <p:nvGrpSpPr>
          <p:cNvPr id="10305" name="Group 65"/>
          <p:cNvGrpSpPr>
            <a:grpSpLocks/>
          </p:cNvGrpSpPr>
          <p:nvPr/>
        </p:nvGrpSpPr>
        <p:grpSpPr bwMode="auto">
          <a:xfrm>
            <a:off x="7839075" y="4191000"/>
            <a:ext cx="495300" cy="609600"/>
            <a:chOff x="444" y="480"/>
            <a:chExt cx="312" cy="384"/>
          </a:xfrm>
        </p:grpSpPr>
        <p:sp>
          <p:nvSpPr>
            <p:cNvPr id="7219" name="Rectangle 66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0" name="Text Box 67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18</a:t>
              </a:r>
            </a:p>
          </p:txBody>
        </p:sp>
      </p:grpSp>
      <p:grpSp>
        <p:nvGrpSpPr>
          <p:cNvPr id="10308" name="Group 68"/>
          <p:cNvGrpSpPr>
            <a:grpSpLocks/>
          </p:cNvGrpSpPr>
          <p:nvPr/>
        </p:nvGrpSpPr>
        <p:grpSpPr bwMode="auto">
          <a:xfrm>
            <a:off x="7839075" y="4876800"/>
            <a:ext cx="495300" cy="609600"/>
            <a:chOff x="444" y="480"/>
            <a:chExt cx="312" cy="384"/>
          </a:xfrm>
        </p:grpSpPr>
        <p:sp>
          <p:nvSpPr>
            <p:cNvPr id="7217" name="Rectangle 69"/>
            <p:cNvSpPr>
              <a:spLocks noChangeArrowheads="1"/>
            </p:cNvSpPr>
            <p:nvPr/>
          </p:nvSpPr>
          <p:spPr bwMode="auto">
            <a:xfrm>
              <a:off x="480" y="48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8" name="Text Box 70"/>
            <p:cNvSpPr txBox="1">
              <a:spLocks noChangeArrowheads="1"/>
            </p:cNvSpPr>
            <p:nvPr/>
          </p:nvSpPr>
          <p:spPr bwMode="auto">
            <a:xfrm>
              <a:off x="444" y="55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21</a:t>
              </a:r>
            </a:p>
          </p:txBody>
        </p:sp>
      </p:grp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2895600" y="1371600"/>
            <a:ext cx="3886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rgbClr val="FF5050"/>
                </a:solidFill>
              </a:rPr>
              <a:t> Choose card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chemeClr val="hlink"/>
                </a:solidFill>
              </a:rPr>
              <a:t> Indicate Column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chemeClr val="hlink"/>
                </a:solidFill>
              </a:rPr>
              <a:t> </a:t>
            </a:r>
            <a:r>
              <a:rPr lang="en-US" altLang="en-US" sz="2400"/>
              <a:t>Collect Cards</a:t>
            </a:r>
            <a:r>
              <a:rPr lang="en-US" altLang="en-US" sz="2400">
                <a:solidFill>
                  <a:schemeClr val="hlink"/>
                </a:solidFill>
                <a:sym typeface="Wingdings" pitchFamily="2" charset="2"/>
              </a:rPr>
              <a:t> 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chemeClr val="hlink"/>
                </a:solidFill>
                <a:sym typeface="Wingdings" pitchFamily="2" charset="2"/>
              </a:rPr>
              <a:t> </a:t>
            </a:r>
            <a:r>
              <a:rPr lang="en-US" altLang="en-US" sz="2000">
                <a:solidFill>
                  <a:schemeClr val="hlink"/>
                </a:solidFill>
                <a:sym typeface="Wingdings" pitchFamily="2" charset="2"/>
              </a:rPr>
              <a:t>Chosen Column in middle</a:t>
            </a:r>
            <a:endParaRPr lang="en-US" altLang="en-US" sz="200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sym typeface="Wingdings" pitchFamily="2" charset="2"/>
              </a:rPr>
              <a:t> Redeal</a:t>
            </a:r>
            <a:endParaRPr lang="en-US" altLang="en-US" sz="2400"/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1828800" y="4572000"/>
            <a:ext cx="381000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>
            <a:off x="1828800" y="4724400"/>
            <a:ext cx="381000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>
            <a:off x="1828800" y="4876800"/>
            <a:ext cx="381000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>
            <a:off x="1828800" y="5029200"/>
            <a:ext cx="381000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7" name="Line 77"/>
          <p:cNvSpPr>
            <a:spLocks noChangeShapeType="1"/>
          </p:cNvSpPr>
          <p:nvPr/>
        </p:nvSpPr>
        <p:spPr bwMode="auto">
          <a:xfrm>
            <a:off x="1828800" y="5181600"/>
            <a:ext cx="381000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8" name="Line 78"/>
          <p:cNvSpPr>
            <a:spLocks noChangeShapeType="1"/>
          </p:cNvSpPr>
          <p:nvPr/>
        </p:nvSpPr>
        <p:spPr bwMode="auto">
          <a:xfrm>
            <a:off x="1828800" y="5334000"/>
            <a:ext cx="381000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9" name="Line 79"/>
          <p:cNvSpPr>
            <a:spLocks noChangeShapeType="1"/>
          </p:cNvSpPr>
          <p:nvPr/>
        </p:nvSpPr>
        <p:spPr bwMode="auto">
          <a:xfrm>
            <a:off x="1828800" y="5486400"/>
            <a:ext cx="381000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>
            <a:off x="1828800" y="3505200"/>
            <a:ext cx="381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1828800" y="3810000"/>
            <a:ext cx="381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1828800" y="3962400"/>
            <a:ext cx="381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1828800" y="4114800"/>
            <a:ext cx="381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Line 86"/>
          <p:cNvSpPr>
            <a:spLocks noChangeShapeType="1"/>
          </p:cNvSpPr>
          <p:nvPr/>
        </p:nvSpPr>
        <p:spPr bwMode="auto">
          <a:xfrm>
            <a:off x="1828800" y="4267200"/>
            <a:ext cx="381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7" name="Line 87"/>
          <p:cNvSpPr>
            <a:spLocks noChangeShapeType="1"/>
          </p:cNvSpPr>
          <p:nvPr/>
        </p:nvSpPr>
        <p:spPr bwMode="auto">
          <a:xfrm>
            <a:off x="1828800" y="4419600"/>
            <a:ext cx="381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9" name="Line 89"/>
          <p:cNvSpPr>
            <a:spLocks noChangeShapeType="1"/>
          </p:cNvSpPr>
          <p:nvPr/>
        </p:nvSpPr>
        <p:spPr bwMode="auto">
          <a:xfrm>
            <a:off x="1828800" y="2438400"/>
            <a:ext cx="381000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0" name="Line 90"/>
          <p:cNvSpPr>
            <a:spLocks noChangeShapeType="1"/>
          </p:cNvSpPr>
          <p:nvPr/>
        </p:nvSpPr>
        <p:spPr bwMode="auto">
          <a:xfrm>
            <a:off x="1828800" y="2590800"/>
            <a:ext cx="381000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1" name="Line 91"/>
          <p:cNvSpPr>
            <a:spLocks noChangeShapeType="1"/>
          </p:cNvSpPr>
          <p:nvPr/>
        </p:nvSpPr>
        <p:spPr bwMode="auto">
          <a:xfrm>
            <a:off x="1828800" y="2743200"/>
            <a:ext cx="381000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2" name="Line 92"/>
          <p:cNvSpPr>
            <a:spLocks noChangeShapeType="1"/>
          </p:cNvSpPr>
          <p:nvPr/>
        </p:nvSpPr>
        <p:spPr bwMode="auto">
          <a:xfrm>
            <a:off x="1828800" y="2895600"/>
            <a:ext cx="381000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3" name="Line 93"/>
          <p:cNvSpPr>
            <a:spLocks noChangeShapeType="1"/>
          </p:cNvSpPr>
          <p:nvPr/>
        </p:nvSpPr>
        <p:spPr bwMode="auto">
          <a:xfrm>
            <a:off x="1828800" y="3048000"/>
            <a:ext cx="381000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4" name="Line 94"/>
          <p:cNvSpPr>
            <a:spLocks noChangeShapeType="1"/>
          </p:cNvSpPr>
          <p:nvPr/>
        </p:nvSpPr>
        <p:spPr bwMode="auto">
          <a:xfrm>
            <a:off x="1828800" y="3200400"/>
            <a:ext cx="381000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5" name="Line 95"/>
          <p:cNvSpPr>
            <a:spLocks noChangeShapeType="1"/>
          </p:cNvSpPr>
          <p:nvPr/>
        </p:nvSpPr>
        <p:spPr bwMode="auto">
          <a:xfrm>
            <a:off x="1828800" y="3352800"/>
            <a:ext cx="381000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56" name="Group 116"/>
          <p:cNvGrpSpPr>
            <a:grpSpLocks/>
          </p:cNvGrpSpPr>
          <p:nvPr/>
        </p:nvGrpSpPr>
        <p:grpSpPr bwMode="auto">
          <a:xfrm>
            <a:off x="1828800" y="3581400"/>
            <a:ext cx="381000" cy="152400"/>
            <a:chOff x="1152" y="2256"/>
            <a:chExt cx="240" cy="96"/>
          </a:xfrm>
        </p:grpSpPr>
        <p:sp>
          <p:nvSpPr>
            <p:cNvPr id="7213" name="Line 82"/>
            <p:cNvSpPr>
              <a:spLocks noChangeShapeType="1"/>
            </p:cNvSpPr>
            <p:nvPr/>
          </p:nvSpPr>
          <p:spPr bwMode="auto">
            <a:xfrm>
              <a:off x="1152" y="2304"/>
              <a:ext cx="24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14" name="Group 113"/>
            <p:cNvGrpSpPr>
              <a:grpSpLocks/>
            </p:cNvGrpSpPr>
            <p:nvPr/>
          </p:nvGrpSpPr>
          <p:grpSpPr bwMode="auto">
            <a:xfrm>
              <a:off x="1200" y="2256"/>
              <a:ext cx="96" cy="96"/>
              <a:chOff x="2640" y="2952"/>
              <a:chExt cx="96" cy="96"/>
            </a:xfrm>
          </p:grpSpPr>
          <p:sp>
            <p:nvSpPr>
              <p:cNvPr id="7215" name="Line 114"/>
              <p:cNvSpPr>
                <a:spLocks noChangeShapeType="1"/>
              </p:cNvSpPr>
              <p:nvPr/>
            </p:nvSpPr>
            <p:spPr bwMode="auto">
              <a:xfrm flipV="1">
                <a:off x="2640" y="2976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5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6" name="Line 115"/>
              <p:cNvSpPr>
                <a:spLocks noChangeShapeType="1"/>
              </p:cNvSpPr>
              <p:nvPr/>
            </p:nvSpPr>
            <p:spPr bwMode="auto">
              <a:xfrm rot="16200000" flipV="1">
                <a:off x="2640" y="2976"/>
                <a:ext cx="96" cy="48"/>
              </a:xfrm>
              <a:prstGeom prst="line">
                <a:avLst/>
              </a:prstGeom>
              <a:noFill/>
              <a:ln w="28575">
                <a:solidFill>
                  <a:srgbClr val="FF5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4.50867E-6 L 0.55001 -0.24416 " pathEditMode="relative" ptsTypes="AA">
                                      <p:cBhvr>
                                        <p:cTn id="8" dur="500" fill="hold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1.04046E-6 L 0.60834 -0.26636 " pathEditMode="relative" ptsTypes="AA">
                                      <p:cBhvr>
                                        <p:cTn id="16" dur="500" fill="hold"/>
                                        <p:tgtEl>
                                          <p:spTgt spid="10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2.42775E-6 L 0.66667 -0.28856 " pathEditMode="relative" ptsTypes="AA">
                                      <p:cBhvr>
                                        <p:cTn id="24" dur="500" fill="hold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4.10405E-6 L 0.55001 -0.21086 " pathEditMode="relative" ptsTypes="AA">
                                      <p:cBhvr>
                                        <p:cTn id="32" dur="500" fill="hold"/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6.35838E-7 L 0.60834 -0.23306 " pathEditMode="relative" ptsTypes="AA">
                                      <p:cBhvr>
                                        <p:cTn id="40" dur="500" fill="hold"/>
                                        <p:tgtEl>
                                          <p:spTgt spid="10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2.83237E-6 L 0.66667 -0.25526 " pathEditMode="relative" ptsTypes="AA">
                                      <p:cBhvr>
                                        <p:cTn id="48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3.69942E-6 L 0.55001 -0.17757 " pathEditMode="relative" ptsTypes="AA">
                                      <p:cBhvr>
                                        <p:cTn id="56" dur="500" fill="hold"/>
                                        <p:tgtEl>
                                          <p:spTgt spid="103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2.31214E-7 L 0.60834 -0.19977 " pathEditMode="relative" ptsTypes="AA">
                                      <p:cBhvr>
                                        <p:cTn id="64" dur="500" fill="hold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3.23699E-6 L 0.66667 -0.22197 " pathEditMode="relative" ptsTypes="AA">
                                      <p:cBhvr>
                                        <p:cTn id="72" dur="500" fill="hold"/>
                                        <p:tgtEl>
                                          <p:spTgt spid="10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3.2948E-6 L 0.55001 -0.14427 " pathEditMode="relative" ptsTypes="AA">
                                      <p:cBhvr>
                                        <p:cTn id="80" dur="500" fill="hold"/>
                                        <p:tgtEl>
                                          <p:spTgt spid="10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1.7341E-7 L 0.60834 -0.16647 " pathEditMode="relative" ptsTypes="AA">
                                      <p:cBhvr>
                                        <p:cTn id="88" dur="5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3.64162E-6 L 0.66667 -0.18867 " pathEditMode="relative" ptsTypes="AA">
                                      <p:cBhvr>
                                        <p:cTn id="96" dur="5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2.89017E-6 L 0.55001 -0.11098 " pathEditMode="relative" ptsTypes="AA">
                                      <p:cBhvr>
                                        <p:cTn id="104" dur="500" fill="hold"/>
                                        <p:tgtEl>
                                          <p:spTgt spid="10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5.78035E-7 L 0.60834 -0.13318 " pathEditMode="relative" ptsTypes="AA">
                                      <p:cBhvr>
                                        <p:cTn id="112" dur="500" fill="hold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4.04624E-6 L 0.66667 -0.15538 " pathEditMode="relative" ptsTypes="AA">
                                      <p:cBhvr>
                                        <p:cTn id="120" dur="500" fill="hold"/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2.48555E-6 L 0.55834 -0.07769 " pathEditMode="relative" ptsTypes="AA">
                                      <p:cBhvr>
                                        <p:cTn id="128" dur="5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9.82659E-7 L 0.6 -0.09989 " pathEditMode="relative" ptsTypes="AA">
                                      <p:cBhvr>
                                        <p:cTn id="136" dur="5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4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5087E-6 L 0.65833 -0.12209 " pathEditMode="relative" ptsTypes="AA">
                                      <p:cBhvr>
                                        <p:cTn id="144" dur="5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5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2.08092E-6 L 0.55001 -0.04439 " pathEditMode="relative" ptsTypes="AA">
                                      <p:cBhvr>
                                        <p:cTn id="152" dur="5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5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1.38728E-6 L 0.60834 -0.06659 " pathEditMode="relative" ptsTypes="AA">
                                      <p:cBhvr>
                                        <p:cTn id="160" dur="5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6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4.85549E-6 L 0.66667 -0.08879 " pathEditMode="relative" ptsTypes="AA">
                                      <p:cBhvr>
                                        <p:cTn id="168" dur="5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3" grpId="0" animBg="1"/>
      <p:bldP spid="10313" grpId="1" animBg="1"/>
      <p:bldP spid="10314" grpId="0" animBg="1"/>
      <p:bldP spid="10314" grpId="1" animBg="1"/>
      <p:bldP spid="10315" grpId="0" animBg="1"/>
      <p:bldP spid="10315" grpId="1" animBg="1"/>
      <p:bldP spid="10316" grpId="0" animBg="1"/>
      <p:bldP spid="10316" grpId="1" animBg="1"/>
      <p:bldP spid="10317" grpId="0" animBg="1"/>
      <p:bldP spid="10317" grpId="1" animBg="1"/>
      <p:bldP spid="10318" grpId="0" animBg="1"/>
      <p:bldP spid="10318" grpId="1" animBg="1"/>
      <p:bldP spid="10319" grpId="0" animBg="1"/>
      <p:bldP spid="10319" grpId="1" animBg="1"/>
      <p:bldP spid="10321" grpId="0" animBg="1"/>
      <p:bldP spid="10321" grpId="1" animBg="1"/>
      <p:bldP spid="10323" grpId="0" animBg="1"/>
      <p:bldP spid="10323" grpId="1" animBg="1"/>
      <p:bldP spid="10324" grpId="0" animBg="1"/>
      <p:bldP spid="10324" grpId="1" animBg="1"/>
      <p:bldP spid="10325" grpId="0" animBg="1"/>
      <p:bldP spid="10325" grpId="1" animBg="1"/>
      <p:bldP spid="10326" grpId="0" animBg="1"/>
      <p:bldP spid="10326" grpId="1" animBg="1"/>
      <p:bldP spid="10327" grpId="0" animBg="1"/>
      <p:bldP spid="10327" grpId="1" animBg="1"/>
      <p:bldP spid="10329" grpId="0" animBg="1"/>
      <p:bldP spid="10329" grpId="1" animBg="1"/>
      <p:bldP spid="10330" grpId="0" animBg="1"/>
      <p:bldP spid="10330" grpId="1" animBg="1"/>
      <p:bldP spid="10331" grpId="0" animBg="1"/>
      <p:bldP spid="10331" grpId="1" animBg="1"/>
      <p:bldP spid="10332" grpId="0" animBg="1"/>
      <p:bldP spid="10332" grpId="1" animBg="1"/>
      <p:bldP spid="10333" grpId="0" animBg="1"/>
      <p:bldP spid="10333" grpId="1" animBg="1"/>
      <p:bldP spid="10334" grpId="0" animBg="1"/>
      <p:bldP spid="10334" grpId="1" animBg="1"/>
      <p:bldP spid="10335" grpId="0" animBg="1"/>
      <p:bldP spid="1033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51"/>
          <p:cNvGrpSpPr>
            <a:grpSpLocks/>
          </p:cNvGrpSpPr>
          <p:nvPr/>
        </p:nvGrpSpPr>
        <p:grpSpPr bwMode="auto">
          <a:xfrm>
            <a:off x="228600" y="304800"/>
            <a:ext cx="1552575" cy="4724400"/>
            <a:chOff x="438" y="480"/>
            <a:chExt cx="978" cy="2976"/>
          </a:xfrm>
        </p:grpSpPr>
        <p:grpSp>
          <p:nvGrpSpPr>
            <p:cNvPr id="8289" name="Group 152"/>
            <p:cNvGrpSpPr>
              <a:grpSpLocks/>
            </p:cNvGrpSpPr>
            <p:nvPr/>
          </p:nvGrpSpPr>
          <p:grpSpPr bwMode="auto">
            <a:xfrm>
              <a:off x="438" y="480"/>
              <a:ext cx="312" cy="2976"/>
              <a:chOff x="438" y="480"/>
              <a:chExt cx="312" cy="2976"/>
            </a:xfrm>
          </p:grpSpPr>
          <p:grpSp>
            <p:nvGrpSpPr>
              <p:cNvPr id="8334" name="Group 153"/>
              <p:cNvGrpSpPr>
                <a:grpSpLocks/>
              </p:cNvGrpSpPr>
              <p:nvPr/>
            </p:nvGrpSpPr>
            <p:grpSpPr bwMode="auto">
              <a:xfrm>
                <a:off x="438" y="480"/>
                <a:ext cx="312" cy="384"/>
                <a:chOff x="444" y="480"/>
                <a:chExt cx="312" cy="384"/>
              </a:xfrm>
            </p:grpSpPr>
            <p:sp>
              <p:nvSpPr>
                <p:cNvPr id="8353" name="Rectangle 154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54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</a:t>
                  </a:r>
                </a:p>
              </p:txBody>
            </p:sp>
          </p:grpSp>
          <p:grpSp>
            <p:nvGrpSpPr>
              <p:cNvPr id="8335" name="Group 156"/>
              <p:cNvGrpSpPr>
                <a:grpSpLocks/>
              </p:cNvGrpSpPr>
              <p:nvPr/>
            </p:nvGrpSpPr>
            <p:grpSpPr bwMode="auto">
              <a:xfrm>
                <a:off x="438" y="912"/>
                <a:ext cx="312" cy="384"/>
                <a:chOff x="444" y="480"/>
                <a:chExt cx="312" cy="384"/>
              </a:xfrm>
            </p:grpSpPr>
            <p:sp>
              <p:nvSpPr>
                <p:cNvPr id="8351" name="Rectangle 157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solidFill>
                  <a:srgbClr val="FF5050"/>
                </a:solidFill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52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4</a:t>
                  </a:r>
                </a:p>
              </p:txBody>
            </p:sp>
          </p:grpSp>
          <p:grpSp>
            <p:nvGrpSpPr>
              <p:cNvPr id="8336" name="Group 159"/>
              <p:cNvGrpSpPr>
                <a:grpSpLocks/>
              </p:cNvGrpSpPr>
              <p:nvPr/>
            </p:nvGrpSpPr>
            <p:grpSpPr bwMode="auto">
              <a:xfrm>
                <a:off x="438" y="1344"/>
                <a:ext cx="312" cy="384"/>
                <a:chOff x="444" y="480"/>
                <a:chExt cx="312" cy="384"/>
              </a:xfrm>
            </p:grpSpPr>
            <p:sp>
              <p:nvSpPr>
                <p:cNvPr id="8349" name="Rectangle 160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50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7</a:t>
                  </a:r>
                </a:p>
              </p:txBody>
            </p:sp>
          </p:grpSp>
          <p:grpSp>
            <p:nvGrpSpPr>
              <p:cNvPr id="8337" name="Group 162"/>
              <p:cNvGrpSpPr>
                <a:grpSpLocks/>
              </p:cNvGrpSpPr>
              <p:nvPr/>
            </p:nvGrpSpPr>
            <p:grpSpPr bwMode="auto">
              <a:xfrm>
                <a:off x="438" y="1776"/>
                <a:ext cx="312" cy="384"/>
                <a:chOff x="444" y="480"/>
                <a:chExt cx="312" cy="384"/>
              </a:xfrm>
            </p:grpSpPr>
            <p:sp>
              <p:nvSpPr>
                <p:cNvPr id="8347" name="Rectangle 163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8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10</a:t>
                  </a:r>
                </a:p>
              </p:txBody>
            </p:sp>
          </p:grpSp>
          <p:grpSp>
            <p:nvGrpSpPr>
              <p:cNvPr id="8338" name="Group 165"/>
              <p:cNvGrpSpPr>
                <a:grpSpLocks/>
              </p:cNvGrpSpPr>
              <p:nvPr/>
            </p:nvGrpSpPr>
            <p:grpSpPr bwMode="auto">
              <a:xfrm>
                <a:off x="438" y="2208"/>
                <a:ext cx="312" cy="384"/>
                <a:chOff x="444" y="480"/>
                <a:chExt cx="312" cy="384"/>
              </a:xfrm>
            </p:grpSpPr>
            <p:sp>
              <p:nvSpPr>
                <p:cNvPr id="8345" name="Rectangle 166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6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13</a:t>
                  </a:r>
                </a:p>
              </p:txBody>
            </p:sp>
          </p:grpSp>
          <p:grpSp>
            <p:nvGrpSpPr>
              <p:cNvPr id="8339" name="Group 168"/>
              <p:cNvGrpSpPr>
                <a:grpSpLocks/>
              </p:cNvGrpSpPr>
              <p:nvPr/>
            </p:nvGrpSpPr>
            <p:grpSpPr bwMode="auto">
              <a:xfrm>
                <a:off x="438" y="2640"/>
                <a:ext cx="312" cy="384"/>
                <a:chOff x="444" y="480"/>
                <a:chExt cx="312" cy="384"/>
              </a:xfrm>
            </p:grpSpPr>
            <p:sp>
              <p:nvSpPr>
                <p:cNvPr id="8343" name="Rectangle 169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4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16</a:t>
                  </a:r>
                </a:p>
              </p:txBody>
            </p:sp>
          </p:grpSp>
          <p:grpSp>
            <p:nvGrpSpPr>
              <p:cNvPr id="8340" name="Group 171"/>
              <p:cNvGrpSpPr>
                <a:grpSpLocks/>
              </p:cNvGrpSpPr>
              <p:nvPr/>
            </p:nvGrpSpPr>
            <p:grpSpPr bwMode="auto">
              <a:xfrm>
                <a:off x="438" y="3072"/>
                <a:ext cx="312" cy="384"/>
                <a:chOff x="444" y="480"/>
                <a:chExt cx="312" cy="384"/>
              </a:xfrm>
            </p:grpSpPr>
            <p:sp>
              <p:nvSpPr>
                <p:cNvPr id="8341" name="Rectangle 172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2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19</a:t>
                  </a:r>
                </a:p>
              </p:txBody>
            </p:sp>
          </p:grpSp>
        </p:grpSp>
        <p:grpSp>
          <p:nvGrpSpPr>
            <p:cNvPr id="8290" name="Group 174"/>
            <p:cNvGrpSpPr>
              <a:grpSpLocks/>
            </p:cNvGrpSpPr>
            <p:nvPr/>
          </p:nvGrpSpPr>
          <p:grpSpPr bwMode="auto">
            <a:xfrm>
              <a:off x="771" y="480"/>
              <a:ext cx="312" cy="2976"/>
              <a:chOff x="438" y="480"/>
              <a:chExt cx="312" cy="2976"/>
            </a:xfrm>
          </p:grpSpPr>
          <p:grpSp>
            <p:nvGrpSpPr>
              <p:cNvPr id="8313" name="Group 175"/>
              <p:cNvGrpSpPr>
                <a:grpSpLocks/>
              </p:cNvGrpSpPr>
              <p:nvPr/>
            </p:nvGrpSpPr>
            <p:grpSpPr bwMode="auto">
              <a:xfrm>
                <a:off x="438" y="480"/>
                <a:ext cx="312" cy="384"/>
                <a:chOff x="444" y="480"/>
                <a:chExt cx="312" cy="384"/>
              </a:xfrm>
            </p:grpSpPr>
            <p:sp>
              <p:nvSpPr>
                <p:cNvPr id="8332" name="Rectangle 176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33" name="Text Box 177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2</a:t>
                  </a:r>
                </a:p>
              </p:txBody>
            </p:sp>
          </p:grpSp>
          <p:grpSp>
            <p:nvGrpSpPr>
              <p:cNvPr id="8314" name="Group 178"/>
              <p:cNvGrpSpPr>
                <a:grpSpLocks/>
              </p:cNvGrpSpPr>
              <p:nvPr/>
            </p:nvGrpSpPr>
            <p:grpSpPr bwMode="auto">
              <a:xfrm>
                <a:off x="438" y="912"/>
                <a:ext cx="312" cy="384"/>
                <a:chOff x="444" y="480"/>
                <a:chExt cx="312" cy="384"/>
              </a:xfrm>
            </p:grpSpPr>
            <p:sp>
              <p:nvSpPr>
                <p:cNvPr id="8330" name="Rectangle 179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31" name="Text Box 180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5</a:t>
                  </a:r>
                </a:p>
              </p:txBody>
            </p:sp>
          </p:grpSp>
          <p:grpSp>
            <p:nvGrpSpPr>
              <p:cNvPr id="8315" name="Group 181"/>
              <p:cNvGrpSpPr>
                <a:grpSpLocks/>
              </p:cNvGrpSpPr>
              <p:nvPr/>
            </p:nvGrpSpPr>
            <p:grpSpPr bwMode="auto">
              <a:xfrm>
                <a:off x="438" y="1344"/>
                <a:ext cx="312" cy="384"/>
                <a:chOff x="444" y="480"/>
                <a:chExt cx="312" cy="384"/>
              </a:xfrm>
            </p:grpSpPr>
            <p:sp>
              <p:nvSpPr>
                <p:cNvPr id="8328" name="Rectangle 182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29" name="Text Box 183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8</a:t>
                  </a:r>
                </a:p>
              </p:txBody>
            </p:sp>
          </p:grpSp>
          <p:grpSp>
            <p:nvGrpSpPr>
              <p:cNvPr id="8316" name="Group 184"/>
              <p:cNvGrpSpPr>
                <a:grpSpLocks/>
              </p:cNvGrpSpPr>
              <p:nvPr/>
            </p:nvGrpSpPr>
            <p:grpSpPr bwMode="auto">
              <a:xfrm>
                <a:off x="438" y="1776"/>
                <a:ext cx="312" cy="384"/>
                <a:chOff x="444" y="480"/>
                <a:chExt cx="312" cy="384"/>
              </a:xfrm>
            </p:grpSpPr>
            <p:sp>
              <p:nvSpPr>
                <p:cNvPr id="8326" name="Rectangle 185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27" name="Text Box 186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11</a:t>
                  </a:r>
                </a:p>
              </p:txBody>
            </p:sp>
          </p:grpSp>
          <p:grpSp>
            <p:nvGrpSpPr>
              <p:cNvPr id="8317" name="Group 187"/>
              <p:cNvGrpSpPr>
                <a:grpSpLocks/>
              </p:cNvGrpSpPr>
              <p:nvPr/>
            </p:nvGrpSpPr>
            <p:grpSpPr bwMode="auto">
              <a:xfrm>
                <a:off x="438" y="2208"/>
                <a:ext cx="312" cy="384"/>
                <a:chOff x="444" y="480"/>
                <a:chExt cx="312" cy="384"/>
              </a:xfrm>
            </p:grpSpPr>
            <p:sp>
              <p:nvSpPr>
                <p:cNvPr id="8324" name="Rectangle 188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25" name="Text Box 189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14</a:t>
                  </a:r>
                </a:p>
              </p:txBody>
            </p:sp>
          </p:grpSp>
          <p:grpSp>
            <p:nvGrpSpPr>
              <p:cNvPr id="8318" name="Group 190"/>
              <p:cNvGrpSpPr>
                <a:grpSpLocks/>
              </p:cNvGrpSpPr>
              <p:nvPr/>
            </p:nvGrpSpPr>
            <p:grpSpPr bwMode="auto">
              <a:xfrm>
                <a:off x="438" y="2640"/>
                <a:ext cx="312" cy="384"/>
                <a:chOff x="444" y="480"/>
                <a:chExt cx="312" cy="384"/>
              </a:xfrm>
            </p:grpSpPr>
            <p:sp>
              <p:nvSpPr>
                <p:cNvPr id="8322" name="Rectangle 191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23" name="Text Box 192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17</a:t>
                  </a:r>
                </a:p>
              </p:txBody>
            </p:sp>
          </p:grpSp>
          <p:grpSp>
            <p:nvGrpSpPr>
              <p:cNvPr id="8319" name="Group 193"/>
              <p:cNvGrpSpPr>
                <a:grpSpLocks/>
              </p:cNvGrpSpPr>
              <p:nvPr/>
            </p:nvGrpSpPr>
            <p:grpSpPr bwMode="auto">
              <a:xfrm>
                <a:off x="438" y="3072"/>
                <a:ext cx="312" cy="384"/>
                <a:chOff x="444" y="480"/>
                <a:chExt cx="312" cy="384"/>
              </a:xfrm>
            </p:grpSpPr>
            <p:sp>
              <p:nvSpPr>
                <p:cNvPr id="8320" name="Rectangle 194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21" name="Text Box 195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20</a:t>
                  </a:r>
                </a:p>
              </p:txBody>
            </p:sp>
          </p:grpSp>
        </p:grpSp>
        <p:grpSp>
          <p:nvGrpSpPr>
            <p:cNvPr id="8291" name="Group 196"/>
            <p:cNvGrpSpPr>
              <a:grpSpLocks/>
            </p:cNvGrpSpPr>
            <p:nvPr/>
          </p:nvGrpSpPr>
          <p:grpSpPr bwMode="auto">
            <a:xfrm>
              <a:off x="1104" y="480"/>
              <a:ext cx="312" cy="2976"/>
              <a:chOff x="438" y="480"/>
              <a:chExt cx="312" cy="2976"/>
            </a:xfrm>
          </p:grpSpPr>
          <p:grpSp>
            <p:nvGrpSpPr>
              <p:cNvPr id="8292" name="Group 197"/>
              <p:cNvGrpSpPr>
                <a:grpSpLocks/>
              </p:cNvGrpSpPr>
              <p:nvPr/>
            </p:nvGrpSpPr>
            <p:grpSpPr bwMode="auto">
              <a:xfrm>
                <a:off x="438" y="480"/>
                <a:ext cx="312" cy="384"/>
                <a:chOff x="444" y="480"/>
                <a:chExt cx="312" cy="384"/>
              </a:xfrm>
            </p:grpSpPr>
            <p:sp>
              <p:nvSpPr>
                <p:cNvPr id="8311" name="Rectangle 198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12" name="Text Box 199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3</a:t>
                  </a:r>
                </a:p>
              </p:txBody>
            </p:sp>
          </p:grpSp>
          <p:grpSp>
            <p:nvGrpSpPr>
              <p:cNvPr id="8293" name="Group 200"/>
              <p:cNvGrpSpPr>
                <a:grpSpLocks/>
              </p:cNvGrpSpPr>
              <p:nvPr/>
            </p:nvGrpSpPr>
            <p:grpSpPr bwMode="auto">
              <a:xfrm>
                <a:off x="438" y="912"/>
                <a:ext cx="312" cy="384"/>
                <a:chOff x="444" y="480"/>
                <a:chExt cx="312" cy="384"/>
              </a:xfrm>
            </p:grpSpPr>
            <p:sp>
              <p:nvSpPr>
                <p:cNvPr id="8309" name="Rectangle 201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10" name="Text Box 202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6</a:t>
                  </a:r>
                </a:p>
              </p:txBody>
            </p:sp>
          </p:grpSp>
          <p:grpSp>
            <p:nvGrpSpPr>
              <p:cNvPr id="8294" name="Group 203"/>
              <p:cNvGrpSpPr>
                <a:grpSpLocks/>
              </p:cNvGrpSpPr>
              <p:nvPr/>
            </p:nvGrpSpPr>
            <p:grpSpPr bwMode="auto">
              <a:xfrm>
                <a:off x="438" y="1344"/>
                <a:ext cx="312" cy="384"/>
                <a:chOff x="444" y="480"/>
                <a:chExt cx="312" cy="384"/>
              </a:xfrm>
            </p:grpSpPr>
            <p:sp>
              <p:nvSpPr>
                <p:cNvPr id="8307" name="Rectangle 204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08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9</a:t>
                  </a:r>
                </a:p>
              </p:txBody>
            </p:sp>
          </p:grpSp>
          <p:grpSp>
            <p:nvGrpSpPr>
              <p:cNvPr id="8295" name="Group 206"/>
              <p:cNvGrpSpPr>
                <a:grpSpLocks/>
              </p:cNvGrpSpPr>
              <p:nvPr/>
            </p:nvGrpSpPr>
            <p:grpSpPr bwMode="auto">
              <a:xfrm>
                <a:off x="438" y="1776"/>
                <a:ext cx="312" cy="384"/>
                <a:chOff x="444" y="480"/>
                <a:chExt cx="312" cy="384"/>
              </a:xfrm>
            </p:grpSpPr>
            <p:sp>
              <p:nvSpPr>
                <p:cNvPr id="8305" name="Rectangle 207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06" name="Text Box 208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12</a:t>
                  </a:r>
                </a:p>
              </p:txBody>
            </p:sp>
          </p:grpSp>
          <p:grpSp>
            <p:nvGrpSpPr>
              <p:cNvPr id="8296" name="Group 209"/>
              <p:cNvGrpSpPr>
                <a:grpSpLocks/>
              </p:cNvGrpSpPr>
              <p:nvPr/>
            </p:nvGrpSpPr>
            <p:grpSpPr bwMode="auto">
              <a:xfrm>
                <a:off x="438" y="2208"/>
                <a:ext cx="312" cy="384"/>
                <a:chOff x="444" y="480"/>
                <a:chExt cx="312" cy="384"/>
              </a:xfrm>
            </p:grpSpPr>
            <p:sp>
              <p:nvSpPr>
                <p:cNvPr id="8303" name="Rectangle 210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04" name="Text Box 211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15</a:t>
                  </a:r>
                </a:p>
              </p:txBody>
            </p:sp>
          </p:grpSp>
          <p:grpSp>
            <p:nvGrpSpPr>
              <p:cNvPr id="8297" name="Group 212"/>
              <p:cNvGrpSpPr>
                <a:grpSpLocks/>
              </p:cNvGrpSpPr>
              <p:nvPr/>
            </p:nvGrpSpPr>
            <p:grpSpPr bwMode="auto">
              <a:xfrm>
                <a:off x="438" y="2640"/>
                <a:ext cx="312" cy="384"/>
                <a:chOff x="444" y="480"/>
                <a:chExt cx="312" cy="384"/>
              </a:xfrm>
            </p:grpSpPr>
            <p:sp>
              <p:nvSpPr>
                <p:cNvPr id="8301" name="Rectangle 213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02" name="Text Box 214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18</a:t>
                  </a:r>
                </a:p>
              </p:txBody>
            </p:sp>
          </p:grpSp>
          <p:grpSp>
            <p:nvGrpSpPr>
              <p:cNvPr id="8298" name="Group 215"/>
              <p:cNvGrpSpPr>
                <a:grpSpLocks/>
              </p:cNvGrpSpPr>
              <p:nvPr/>
            </p:nvGrpSpPr>
            <p:grpSpPr bwMode="auto">
              <a:xfrm>
                <a:off x="438" y="3072"/>
                <a:ext cx="312" cy="384"/>
                <a:chOff x="444" y="480"/>
                <a:chExt cx="312" cy="384"/>
              </a:xfrm>
            </p:grpSpPr>
            <p:sp>
              <p:nvSpPr>
                <p:cNvPr id="8299" name="Rectangle 216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00" name="Text Box 217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21</a:t>
                  </a:r>
                </a:p>
              </p:txBody>
            </p:sp>
          </p:grpSp>
        </p:grpSp>
      </p:grpSp>
      <p:grpSp>
        <p:nvGrpSpPr>
          <p:cNvPr id="8195" name="Group 348"/>
          <p:cNvGrpSpPr>
            <a:grpSpLocks/>
          </p:cNvGrpSpPr>
          <p:nvPr/>
        </p:nvGrpSpPr>
        <p:grpSpPr bwMode="auto">
          <a:xfrm>
            <a:off x="7391400" y="381000"/>
            <a:ext cx="1552575" cy="4724400"/>
            <a:chOff x="4272" y="480"/>
            <a:chExt cx="978" cy="2976"/>
          </a:xfrm>
        </p:grpSpPr>
        <p:grpSp>
          <p:nvGrpSpPr>
            <p:cNvPr id="8226" name="Group 285"/>
            <p:cNvGrpSpPr>
              <a:grpSpLocks/>
            </p:cNvGrpSpPr>
            <p:nvPr/>
          </p:nvGrpSpPr>
          <p:grpSpPr bwMode="auto">
            <a:xfrm>
              <a:off x="4272" y="480"/>
              <a:ext cx="312" cy="384"/>
              <a:chOff x="444" y="480"/>
              <a:chExt cx="312" cy="384"/>
            </a:xfrm>
          </p:grpSpPr>
          <p:sp>
            <p:nvSpPr>
              <p:cNvPr id="8287" name="Rectangle 286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88" name="Text Box 287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</a:t>
                </a:r>
              </a:p>
            </p:txBody>
          </p:sp>
        </p:grpSp>
        <p:grpSp>
          <p:nvGrpSpPr>
            <p:cNvPr id="8227" name="Group 288"/>
            <p:cNvGrpSpPr>
              <a:grpSpLocks/>
            </p:cNvGrpSpPr>
            <p:nvPr/>
          </p:nvGrpSpPr>
          <p:grpSpPr bwMode="auto">
            <a:xfrm>
              <a:off x="4272" y="912"/>
              <a:ext cx="312" cy="384"/>
              <a:chOff x="444" y="480"/>
              <a:chExt cx="312" cy="384"/>
            </a:xfrm>
          </p:grpSpPr>
          <p:sp>
            <p:nvSpPr>
              <p:cNvPr id="8285" name="Rectangle 289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86" name="Text Box 290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4</a:t>
                </a:r>
              </a:p>
            </p:txBody>
          </p:sp>
        </p:grpSp>
        <p:grpSp>
          <p:nvGrpSpPr>
            <p:cNvPr id="8228" name="Group 291"/>
            <p:cNvGrpSpPr>
              <a:grpSpLocks/>
            </p:cNvGrpSpPr>
            <p:nvPr/>
          </p:nvGrpSpPr>
          <p:grpSpPr bwMode="auto">
            <a:xfrm>
              <a:off x="4272" y="1344"/>
              <a:ext cx="312" cy="384"/>
              <a:chOff x="444" y="480"/>
              <a:chExt cx="312" cy="384"/>
            </a:xfrm>
          </p:grpSpPr>
          <p:sp>
            <p:nvSpPr>
              <p:cNvPr id="8283" name="Rectangle 292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84" name="Text Box 293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7</a:t>
                </a:r>
              </a:p>
            </p:txBody>
          </p:sp>
        </p:grpSp>
        <p:grpSp>
          <p:nvGrpSpPr>
            <p:cNvPr id="8229" name="Group 294"/>
            <p:cNvGrpSpPr>
              <a:grpSpLocks/>
            </p:cNvGrpSpPr>
            <p:nvPr/>
          </p:nvGrpSpPr>
          <p:grpSpPr bwMode="auto">
            <a:xfrm>
              <a:off x="4272" y="1776"/>
              <a:ext cx="312" cy="384"/>
              <a:chOff x="4272" y="1776"/>
              <a:chExt cx="312" cy="384"/>
            </a:xfrm>
          </p:grpSpPr>
          <p:sp>
            <p:nvSpPr>
              <p:cNvPr id="8281" name="Rectangle 295"/>
              <p:cNvSpPr>
                <a:spLocks noChangeArrowheads="1"/>
              </p:cNvSpPr>
              <p:nvPr/>
            </p:nvSpPr>
            <p:spPr bwMode="auto">
              <a:xfrm>
                <a:off x="4308" y="1776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82" name="Text Box 296"/>
              <p:cNvSpPr txBox="1">
                <a:spLocks noChangeArrowheads="1"/>
              </p:cNvSpPr>
              <p:nvPr/>
            </p:nvSpPr>
            <p:spPr bwMode="auto">
              <a:xfrm>
                <a:off x="4272" y="1853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10</a:t>
                </a:r>
              </a:p>
            </p:txBody>
          </p:sp>
        </p:grpSp>
        <p:grpSp>
          <p:nvGrpSpPr>
            <p:cNvPr id="8230" name="Group 297"/>
            <p:cNvGrpSpPr>
              <a:grpSpLocks/>
            </p:cNvGrpSpPr>
            <p:nvPr/>
          </p:nvGrpSpPr>
          <p:grpSpPr bwMode="auto">
            <a:xfrm>
              <a:off x="4272" y="2640"/>
              <a:ext cx="312" cy="384"/>
              <a:chOff x="444" y="480"/>
              <a:chExt cx="312" cy="384"/>
            </a:xfrm>
          </p:grpSpPr>
          <p:sp>
            <p:nvSpPr>
              <p:cNvPr id="8279" name="Rectangle 298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80" name="Text Box 299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16</a:t>
                </a:r>
              </a:p>
            </p:txBody>
          </p:sp>
        </p:grpSp>
        <p:grpSp>
          <p:nvGrpSpPr>
            <p:cNvPr id="8231" name="Group 300"/>
            <p:cNvGrpSpPr>
              <a:grpSpLocks/>
            </p:cNvGrpSpPr>
            <p:nvPr/>
          </p:nvGrpSpPr>
          <p:grpSpPr bwMode="auto">
            <a:xfrm>
              <a:off x="4272" y="3072"/>
              <a:ext cx="312" cy="384"/>
              <a:chOff x="444" y="480"/>
              <a:chExt cx="312" cy="384"/>
            </a:xfrm>
          </p:grpSpPr>
          <p:sp>
            <p:nvSpPr>
              <p:cNvPr id="8277" name="Rectangle 301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8" name="Text Box 302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19</a:t>
                </a:r>
              </a:p>
            </p:txBody>
          </p:sp>
        </p:grpSp>
        <p:grpSp>
          <p:nvGrpSpPr>
            <p:cNvPr id="8232" name="Group 303"/>
            <p:cNvGrpSpPr>
              <a:grpSpLocks/>
            </p:cNvGrpSpPr>
            <p:nvPr/>
          </p:nvGrpSpPr>
          <p:grpSpPr bwMode="auto">
            <a:xfrm>
              <a:off x="4605" y="480"/>
              <a:ext cx="312" cy="384"/>
              <a:chOff x="444" y="480"/>
              <a:chExt cx="312" cy="384"/>
            </a:xfrm>
          </p:grpSpPr>
          <p:sp>
            <p:nvSpPr>
              <p:cNvPr id="8275" name="Rectangle 304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6" name="Text Box 305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2</a:t>
                </a:r>
              </a:p>
            </p:txBody>
          </p:sp>
        </p:grpSp>
        <p:grpSp>
          <p:nvGrpSpPr>
            <p:cNvPr id="8233" name="Group 306"/>
            <p:cNvGrpSpPr>
              <a:grpSpLocks/>
            </p:cNvGrpSpPr>
            <p:nvPr/>
          </p:nvGrpSpPr>
          <p:grpSpPr bwMode="auto">
            <a:xfrm>
              <a:off x="4605" y="912"/>
              <a:ext cx="312" cy="384"/>
              <a:chOff x="444" y="480"/>
              <a:chExt cx="312" cy="384"/>
            </a:xfrm>
          </p:grpSpPr>
          <p:sp>
            <p:nvSpPr>
              <p:cNvPr id="8273" name="Rectangle 307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4" name="Text Box 308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5</a:t>
                </a:r>
              </a:p>
            </p:txBody>
          </p:sp>
        </p:grpSp>
        <p:grpSp>
          <p:nvGrpSpPr>
            <p:cNvPr id="8234" name="Group 309"/>
            <p:cNvGrpSpPr>
              <a:grpSpLocks/>
            </p:cNvGrpSpPr>
            <p:nvPr/>
          </p:nvGrpSpPr>
          <p:grpSpPr bwMode="auto">
            <a:xfrm>
              <a:off x="4605" y="1344"/>
              <a:ext cx="312" cy="384"/>
              <a:chOff x="4605" y="1344"/>
              <a:chExt cx="312" cy="384"/>
            </a:xfrm>
          </p:grpSpPr>
          <p:sp>
            <p:nvSpPr>
              <p:cNvPr id="8271" name="Rectangle 310"/>
              <p:cNvSpPr>
                <a:spLocks noChangeArrowheads="1"/>
              </p:cNvSpPr>
              <p:nvPr/>
            </p:nvSpPr>
            <p:spPr bwMode="auto">
              <a:xfrm>
                <a:off x="4641" y="1344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2" name="Text Box 311"/>
              <p:cNvSpPr txBox="1">
                <a:spLocks noChangeArrowheads="1"/>
              </p:cNvSpPr>
              <p:nvPr/>
            </p:nvSpPr>
            <p:spPr bwMode="auto">
              <a:xfrm>
                <a:off x="4605" y="1421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8</a:t>
                </a:r>
              </a:p>
            </p:txBody>
          </p:sp>
        </p:grpSp>
        <p:grpSp>
          <p:nvGrpSpPr>
            <p:cNvPr id="8235" name="Group 312"/>
            <p:cNvGrpSpPr>
              <a:grpSpLocks/>
            </p:cNvGrpSpPr>
            <p:nvPr/>
          </p:nvGrpSpPr>
          <p:grpSpPr bwMode="auto">
            <a:xfrm>
              <a:off x="4605" y="1776"/>
              <a:ext cx="312" cy="384"/>
              <a:chOff x="4605" y="1776"/>
              <a:chExt cx="312" cy="384"/>
            </a:xfrm>
          </p:grpSpPr>
          <p:sp>
            <p:nvSpPr>
              <p:cNvPr id="8269" name="Rectangle 313"/>
              <p:cNvSpPr>
                <a:spLocks noChangeArrowheads="1"/>
              </p:cNvSpPr>
              <p:nvPr/>
            </p:nvSpPr>
            <p:spPr bwMode="auto">
              <a:xfrm>
                <a:off x="4641" y="1776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0" name="Text Box 314"/>
              <p:cNvSpPr txBox="1">
                <a:spLocks noChangeArrowheads="1"/>
              </p:cNvSpPr>
              <p:nvPr/>
            </p:nvSpPr>
            <p:spPr bwMode="auto">
              <a:xfrm>
                <a:off x="4605" y="1853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11</a:t>
                </a:r>
              </a:p>
            </p:txBody>
          </p:sp>
        </p:grpSp>
        <p:grpSp>
          <p:nvGrpSpPr>
            <p:cNvPr id="8236" name="Group 315"/>
            <p:cNvGrpSpPr>
              <a:grpSpLocks/>
            </p:cNvGrpSpPr>
            <p:nvPr/>
          </p:nvGrpSpPr>
          <p:grpSpPr bwMode="auto">
            <a:xfrm>
              <a:off x="4272" y="2208"/>
              <a:ext cx="312" cy="384"/>
              <a:chOff x="4272" y="2208"/>
              <a:chExt cx="312" cy="384"/>
            </a:xfrm>
          </p:grpSpPr>
          <p:sp>
            <p:nvSpPr>
              <p:cNvPr id="8267" name="Rectangle 316"/>
              <p:cNvSpPr>
                <a:spLocks noChangeArrowheads="1"/>
              </p:cNvSpPr>
              <p:nvPr/>
            </p:nvSpPr>
            <p:spPr bwMode="auto">
              <a:xfrm>
                <a:off x="4308" y="2208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8" name="Text Box 317"/>
              <p:cNvSpPr txBox="1">
                <a:spLocks noChangeArrowheads="1"/>
              </p:cNvSpPr>
              <p:nvPr/>
            </p:nvSpPr>
            <p:spPr bwMode="auto">
              <a:xfrm>
                <a:off x="4272" y="2285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13</a:t>
                </a:r>
              </a:p>
            </p:txBody>
          </p:sp>
        </p:grpSp>
        <p:grpSp>
          <p:nvGrpSpPr>
            <p:cNvPr id="8237" name="Group 318"/>
            <p:cNvGrpSpPr>
              <a:grpSpLocks/>
            </p:cNvGrpSpPr>
            <p:nvPr/>
          </p:nvGrpSpPr>
          <p:grpSpPr bwMode="auto">
            <a:xfrm>
              <a:off x="4605" y="2208"/>
              <a:ext cx="312" cy="384"/>
              <a:chOff x="4605" y="2208"/>
              <a:chExt cx="312" cy="384"/>
            </a:xfrm>
          </p:grpSpPr>
          <p:sp>
            <p:nvSpPr>
              <p:cNvPr id="8265" name="Rectangle 319"/>
              <p:cNvSpPr>
                <a:spLocks noChangeArrowheads="1"/>
              </p:cNvSpPr>
              <p:nvPr/>
            </p:nvSpPr>
            <p:spPr bwMode="auto">
              <a:xfrm>
                <a:off x="4641" y="2208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6" name="Text Box 320"/>
              <p:cNvSpPr txBox="1">
                <a:spLocks noChangeArrowheads="1"/>
              </p:cNvSpPr>
              <p:nvPr/>
            </p:nvSpPr>
            <p:spPr bwMode="auto">
              <a:xfrm>
                <a:off x="4605" y="2285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14</a:t>
                </a:r>
              </a:p>
            </p:txBody>
          </p:sp>
        </p:grpSp>
        <p:grpSp>
          <p:nvGrpSpPr>
            <p:cNvPr id="8238" name="Group 321"/>
            <p:cNvGrpSpPr>
              <a:grpSpLocks/>
            </p:cNvGrpSpPr>
            <p:nvPr/>
          </p:nvGrpSpPr>
          <p:grpSpPr bwMode="auto">
            <a:xfrm>
              <a:off x="4605" y="2640"/>
              <a:ext cx="312" cy="384"/>
              <a:chOff x="444" y="480"/>
              <a:chExt cx="312" cy="384"/>
            </a:xfrm>
          </p:grpSpPr>
          <p:sp>
            <p:nvSpPr>
              <p:cNvPr id="8263" name="Rectangle 322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4" name="Text Box 323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17</a:t>
                </a:r>
              </a:p>
            </p:txBody>
          </p:sp>
        </p:grpSp>
        <p:grpSp>
          <p:nvGrpSpPr>
            <p:cNvPr id="8239" name="Group 324"/>
            <p:cNvGrpSpPr>
              <a:grpSpLocks/>
            </p:cNvGrpSpPr>
            <p:nvPr/>
          </p:nvGrpSpPr>
          <p:grpSpPr bwMode="auto">
            <a:xfrm>
              <a:off x="4605" y="3072"/>
              <a:ext cx="312" cy="384"/>
              <a:chOff x="444" y="480"/>
              <a:chExt cx="312" cy="384"/>
            </a:xfrm>
          </p:grpSpPr>
          <p:sp>
            <p:nvSpPr>
              <p:cNvPr id="8261" name="Rectangle 325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2" name="Text Box 326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20</a:t>
                </a:r>
              </a:p>
            </p:txBody>
          </p:sp>
        </p:grpSp>
        <p:grpSp>
          <p:nvGrpSpPr>
            <p:cNvPr id="8240" name="Group 327"/>
            <p:cNvGrpSpPr>
              <a:grpSpLocks/>
            </p:cNvGrpSpPr>
            <p:nvPr/>
          </p:nvGrpSpPr>
          <p:grpSpPr bwMode="auto">
            <a:xfrm>
              <a:off x="4938" y="480"/>
              <a:ext cx="312" cy="384"/>
              <a:chOff x="444" y="480"/>
              <a:chExt cx="312" cy="384"/>
            </a:xfrm>
          </p:grpSpPr>
          <p:sp>
            <p:nvSpPr>
              <p:cNvPr id="8259" name="Rectangle 328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0" name="Text Box 329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3</a:t>
                </a:r>
              </a:p>
            </p:txBody>
          </p:sp>
        </p:grpSp>
        <p:grpSp>
          <p:nvGrpSpPr>
            <p:cNvPr id="8241" name="Group 330"/>
            <p:cNvGrpSpPr>
              <a:grpSpLocks/>
            </p:cNvGrpSpPr>
            <p:nvPr/>
          </p:nvGrpSpPr>
          <p:grpSpPr bwMode="auto">
            <a:xfrm>
              <a:off x="4938" y="912"/>
              <a:ext cx="312" cy="384"/>
              <a:chOff x="444" y="480"/>
              <a:chExt cx="312" cy="384"/>
            </a:xfrm>
          </p:grpSpPr>
          <p:sp>
            <p:nvSpPr>
              <p:cNvPr id="8257" name="Rectangle 331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8" name="Text Box 332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6</a:t>
                </a:r>
              </a:p>
            </p:txBody>
          </p:sp>
        </p:grpSp>
        <p:grpSp>
          <p:nvGrpSpPr>
            <p:cNvPr id="8242" name="Group 333"/>
            <p:cNvGrpSpPr>
              <a:grpSpLocks/>
            </p:cNvGrpSpPr>
            <p:nvPr/>
          </p:nvGrpSpPr>
          <p:grpSpPr bwMode="auto">
            <a:xfrm>
              <a:off x="4938" y="1344"/>
              <a:ext cx="312" cy="384"/>
              <a:chOff x="4938" y="1344"/>
              <a:chExt cx="312" cy="384"/>
            </a:xfrm>
          </p:grpSpPr>
          <p:sp>
            <p:nvSpPr>
              <p:cNvPr id="8255" name="Rectangle 334"/>
              <p:cNvSpPr>
                <a:spLocks noChangeArrowheads="1"/>
              </p:cNvSpPr>
              <p:nvPr/>
            </p:nvSpPr>
            <p:spPr bwMode="auto">
              <a:xfrm>
                <a:off x="4974" y="1344"/>
                <a:ext cx="240" cy="384"/>
              </a:xfrm>
              <a:prstGeom prst="rect">
                <a:avLst/>
              </a:prstGeom>
              <a:solidFill>
                <a:srgbClr val="FF5050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6" name="Text Box 335"/>
              <p:cNvSpPr txBox="1">
                <a:spLocks noChangeArrowheads="1"/>
              </p:cNvSpPr>
              <p:nvPr/>
            </p:nvSpPr>
            <p:spPr bwMode="auto">
              <a:xfrm>
                <a:off x="4938" y="1421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9</a:t>
                </a:r>
              </a:p>
            </p:txBody>
          </p:sp>
        </p:grpSp>
        <p:grpSp>
          <p:nvGrpSpPr>
            <p:cNvPr id="8243" name="Group 336"/>
            <p:cNvGrpSpPr>
              <a:grpSpLocks/>
            </p:cNvGrpSpPr>
            <p:nvPr/>
          </p:nvGrpSpPr>
          <p:grpSpPr bwMode="auto">
            <a:xfrm>
              <a:off x="4938" y="1776"/>
              <a:ext cx="312" cy="384"/>
              <a:chOff x="4938" y="1776"/>
              <a:chExt cx="312" cy="384"/>
            </a:xfrm>
          </p:grpSpPr>
          <p:sp>
            <p:nvSpPr>
              <p:cNvPr id="8253" name="Rectangle 337"/>
              <p:cNvSpPr>
                <a:spLocks noChangeArrowheads="1"/>
              </p:cNvSpPr>
              <p:nvPr/>
            </p:nvSpPr>
            <p:spPr bwMode="auto">
              <a:xfrm>
                <a:off x="4974" y="1776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4" name="Text Box 338"/>
              <p:cNvSpPr txBox="1">
                <a:spLocks noChangeArrowheads="1"/>
              </p:cNvSpPr>
              <p:nvPr/>
            </p:nvSpPr>
            <p:spPr bwMode="auto">
              <a:xfrm>
                <a:off x="4938" y="1853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12</a:t>
                </a:r>
              </a:p>
            </p:txBody>
          </p:sp>
        </p:grpSp>
        <p:grpSp>
          <p:nvGrpSpPr>
            <p:cNvPr id="8244" name="Group 339"/>
            <p:cNvGrpSpPr>
              <a:grpSpLocks/>
            </p:cNvGrpSpPr>
            <p:nvPr/>
          </p:nvGrpSpPr>
          <p:grpSpPr bwMode="auto">
            <a:xfrm>
              <a:off x="4938" y="2208"/>
              <a:ext cx="312" cy="384"/>
              <a:chOff x="444" y="480"/>
              <a:chExt cx="312" cy="384"/>
            </a:xfrm>
          </p:grpSpPr>
          <p:sp>
            <p:nvSpPr>
              <p:cNvPr id="8251" name="Rectangle 340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2" name="Text Box 341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15</a:t>
                </a:r>
              </a:p>
            </p:txBody>
          </p:sp>
        </p:grpSp>
        <p:grpSp>
          <p:nvGrpSpPr>
            <p:cNvPr id="8245" name="Group 342"/>
            <p:cNvGrpSpPr>
              <a:grpSpLocks/>
            </p:cNvGrpSpPr>
            <p:nvPr/>
          </p:nvGrpSpPr>
          <p:grpSpPr bwMode="auto">
            <a:xfrm>
              <a:off x="4938" y="2640"/>
              <a:ext cx="312" cy="384"/>
              <a:chOff x="444" y="480"/>
              <a:chExt cx="312" cy="384"/>
            </a:xfrm>
          </p:grpSpPr>
          <p:sp>
            <p:nvSpPr>
              <p:cNvPr id="8249" name="Rectangle 343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0" name="Text Box 344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18</a:t>
                </a:r>
              </a:p>
            </p:txBody>
          </p:sp>
        </p:grpSp>
        <p:grpSp>
          <p:nvGrpSpPr>
            <p:cNvPr id="8246" name="Group 345"/>
            <p:cNvGrpSpPr>
              <a:grpSpLocks/>
            </p:cNvGrpSpPr>
            <p:nvPr/>
          </p:nvGrpSpPr>
          <p:grpSpPr bwMode="auto">
            <a:xfrm>
              <a:off x="4938" y="3072"/>
              <a:ext cx="312" cy="384"/>
              <a:chOff x="444" y="480"/>
              <a:chExt cx="312" cy="384"/>
            </a:xfrm>
          </p:grpSpPr>
          <p:sp>
            <p:nvSpPr>
              <p:cNvPr id="8247" name="Rectangle 346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8" name="Text Box 347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21</a:t>
                </a:r>
              </a:p>
            </p:txBody>
          </p:sp>
        </p:grpSp>
      </p:grpSp>
      <p:grpSp>
        <p:nvGrpSpPr>
          <p:cNvPr id="11643" name="Group 379"/>
          <p:cNvGrpSpPr>
            <a:grpSpLocks/>
          </p:cNvGrpSpPr>
          <p:nvPr/>
        </p:nvGrpSpPr>
        <p:grpSpPr bwMode="auto">
          <a:xfrm>
            <a:off x="1828800" y="876300"/>
            <a:ext cx="1981200" cy="2019300"/>
            <a:chOff x="1152" y="552"/>
            <a:chExt cx="1248" cy="1272"/>
          </a:xfrm>
        </p:grpSpPr>
        <p:sp>
          <p:nvSpPr>
            <p:cNvPr id="8224" name="Text Box 150"/>
            <p:cNvSpPr txBox="1">
              <a:spLocks noChangeArrowheads="1"/>
            </p:cNvSpPr>
            <p:nvPr/>
          </p:nvSpPr>
          <p:spPr bwMode="auto">
            <a:xfrm>
              <a:off x="1152" y="552"/>
              <a:ext cx="12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/>
                <a:t>Original Card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/>
                <a:t>Position</a:t>
              </a:r>
            </a:p>
          </p:txBody>
        </p:sp>
        <p:sp>
          <p:nvSpPr>
            <p:cNvPr id="8225" name="Text Box 351"/>
            <p:cNvSpPr txBox="1">
              <a:spLocks noChangeArrowheads="1"/>
            </p:cNvSpPr>
            <p:nvPr/>
          </p:nvSpPr>
          <p:spPr bwMode="auto">
            <a:xfrm>
              <a:off x="1248" y="1536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{1,2, …, 21}</a:t>
              </a:r>
            </a:p>
          </p:txBody>
        </p:sp>
      </p:grpSp>
      <p:grpSp>
        <p:nvGrpSpPr>
          <p:cNvPr id="11645" name="Group 381"/>
          <p:cNvGrpSpPr>
            <a:grpSpLocks/>
          </p:cNvGrpSpPr>
          <p:nvPr/>
        </p:nvGrpSpPr>
        <p:grpSpPr bwMode="auto">
          <a:xfrm>
            <a:off x="5334000" y="876300"/>
            <a:ext cx="1981200" cy="2019300"/>
            <a:chOff x="3360" y="552"/>
            <a:chExt cx="1248" cy="1272"/>
          </a:xfrm>
        </p:grpSpPr>
        <p:sp>
          <p:nvSpPr>
            <p:cNvPr id="8222" name="Text Box 353"/>
            <p:cNvSpPr txBox="1">
              <a:spLocks noChangeArrowheads="1"/>
            </p:cNvSpPr>
            <p:nvPr/>
          </p:nvSpPr>
          <p:spPr bwMode="auto">
            <a:xfrm>
              <a:off x="3408" y="552"/>
              <a:ext cx="12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hlink"/>
                  </a:solidFill>
                </a:rPr>
                <a:t>New Card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hlink"/>
                  </a:solidFill>
                </a:rPr>
                <a:t>Position</a:t>
              </a:r>
            </a:p>
          </p:txBody>
        </p:sp>
        <p:sp>
          <p:nvSpPr>
            <p:cNvPr id="8223" name="Text Box 354"/>
            <p:cNvSpPr txBox="1">
              <a:spLocks noChangeArrowheads="1"/>
            </p:cNvSpPr>
            <p:nvPr/>
          </p:nvSpPr>
          <p:spPr bwMode="auto">
            <a:xfrm>
              <a:off x="3360" y="1536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hlink"/>
                  </a:solidFill>
                </a:rPr>
                <a:t>{8,9, …, 14}</a:t>
              </a:r>
            </a:p>
          </p:txBody>
        </p:sp>
      </p:grpSp>
      <p:sp>
        <p:nvSpPr>
          <p:cNvPr id="11619" name="Text Box 355"/>
          <p:cNvSpPr txBox="1">
            <a:spLocks noChangeArrowheads="1"/>
          </p:cNvSpPr>
          <p:nvPr/>
        </p:nvSpPr>
        <p:spPr bwMode="auto">
          <a:xfrm>
            <a:off x="2133600" y="3429000"/>
            <a:ext cx="13716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Input</a:t>
            </a:r>
            <a:br>
              <a:rPr lang="en-US" altLang="en-US" sz="2000"/>
            </a:br>
            <a:r>
              <a:rPr lang="en-US" altLang="en-US"/>
              <a:t>(domain)</a:t>
            </a:r>
          </a:p>
        </p:txBody>
      </p:sp>
      <p:sp>
        <p:nvSpPr>
          <p:cNvPr id="11620" name="Text Box 356"/>
          <p:cNvSpPr txBox="1">
            <a:spLocks noChangeArrowheads="1"/>
          </p:cNvSpPr>
          <p:nvPr/>
        </p:nvSpPr>
        <p:spPr bwMode="auto">
          <a:xfrm>
            <a:off x="5486400" y="3390900"/>
            <a:ext cx="13716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hlink"/>
                </a:solidFill>
              </a:rPr>
              <a:t>Output</a:t>
            </a:r>
            <a:br>
              <a:rPr lang="en-US" altLang="en-US" sz="2000">
                <a:solidFill>
                  <a:schemeClr val="hlink"/>
                </a:solidFill>
              </a:rPr>
            </a:br>
            <a:r>
              <a:rPr lang="en-US" altLang="en-US">
                <a:solidFill>
                  <a:schemeClr val="hlink"/>
                </a:solidFill>
              </a:rPr>
              <a:t>(range)</a:t>
            </a:r>
          </a:p>
        </p:txBody>
      </p:sp>
      <p:sp>
        <p:nvSpPr>
          <p:cNvPr id="11624" name="Text Box 360"/>
          <p:cNvSpPr txBox="1">
            <a:spLocks noChangeArrowheads="1"/>
          </p:cNvSpPr>
          <p:nvPr/>
        </p:nvSpPr>
        <p:spPr bwMode="auto">
          <a:xfrm>
            <a:off x="304800" y="52578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Row 1:  Input 1, 2, or 3</a:t>
            </a:r>
          </a:p>
        </p:txBody>
      </p:sp>
      <p:sp>
        <p:nvSpPr>
          <p:cNvPr id="11625" name="AutoShape 361"/>
          <p:cNvSpPr>
            <a:spLocks noChangeArrowheads="1"/>
          </p:cNvSpPr>
          <p:nvPr/>
        </p:nvSpPr>
        <p:spPr bwMode="auto">
          <a:xfrm>
            <a:off x="3733800" y="52578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627" name="Text Box 363"/>
          <p:cNvSpPr txBox="1">
            <a:spLocks noChangeArrowheads="1"/>
          </p:cNvSpPr>
          <p:nvPr/>
        </p:nvSpPr>
        <p:spPr bwMode="auto">
          <a:xfrm>
            <a:off x="4800600" y="5257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Output = 8</a:t>
            </a:r>
          </a:p>
        </p:txBody>
      </p:sp>
      <p:sp>
        <p:nvSpPr>
          <p:cNvPr id="11628" name="Text Box 364"/>
          <p:cNvSpPr txBox="1">
            <a:spLocks noChangeArrowheads="1"/>
          </p:cNvSpPr>
          <p:nvPr/>
        </p:nvSpPr>
        <p:spPr bwMode="auto">
          <a:xfrm>
            <a:off x="7239000" y="5257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</a:rPr>
              <a:t>So ?? = 1</a:t>
            </a:r>
          </a:p>
        </p:txBody>
      </p:sp>
      <p:sp>
        <p:nvSpPr>
          <p:cNvPr id="11629" name="AutoShape 365"/>
          <p:cNvSpPr>
            <a:spLocks noChangeArrowheads="1"/>
          </p:cNvSpPr>
          <p:nvPr/>
        </p:nvSpPr>
        <p:spPr bwMode="auto">
          <a:xfrm>
            <a:off x="6553200" y="53721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633" name="Text Box 369"/>
          <p:cNvSpPr txBox="1">
            <a:spLocks noChangeArrowheads="1"/>
          </p:cNvSpPr>
          <p:nvPr/>
        </p:nvSpPr>
        <p:spPr bwMode="auto">
          <a:xfrm>
            <a:off x="304800" y="58674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Row 2:  Input 4, 5, or 6</a:t>
            </a:r>
          </a:p>
        </p:txBody>
      </p:sp>
      <p:sp>
        <p:nvSpPr>
          <p:cNvPr id="11634" name="AutoShape 370"/>
          <p:cNvSpPr>
            <a:spLocks noChangeArrowheads="1"/>
          </p:cNvSpPr>
          <p:nvPr/>
        </p:nvSpPr>
        <p:spPr bwMode="auto">
          <a:xfrm>
            <a:off x="3733800" y="58674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635" name="Text Box 371"/>
          <p:cNvSpPr txBox="1">
            <a:spLocks noChangeArrowheads="1"/>
          </p:cNvSpPr>
          <p:nvPr/>
        </p:nvSpPr>
        <p:spPr bwMode="auto">
          <a:xfrm>
            <a:off x="4800600" y="5867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Output = 9</a:t>
            </a:r>
          </a:p>
        </p:txBody>
      </p:sp>
      <p:sp>
        <p:nvSpPr>
          <p:cNvPr id="11636" name="Text Box 372"/>
          <p:cNvSpPr txBox="1">
            <a:spLocks noChangeArrowheads="1"/>
          </p:cNvSpPr>
          <p:nvPr/>
        </p:nvSpPr>
        <p:spPr bwMode="auto">
          <a:xfrm>
            <a:off x="7239000" y="5867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</a:rPr>
              <a:t>So ?? = 2</a:t>
            </a:r>
          </a:p>
        </p:txBody>
      </p:sp>
      <p:sp>
        <p:nvSpPr>
          <p:cNvPr id="11637" name="AutoShape 373"/>
          <p:cNvSpPr>
            <a:spLocks noChangeArrowheads="1"/>
          </p:cNvSpPr>
          <p:nvPr/>
        </p:nvSpPr>
        <p:spPr bwMode="auto">
          <a:xfrm>
            <a:off x="6553200" y="59817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1644" name="Group 380"/>
          <p:cNvGrpSpPr>
            <a:grpSpLocks/>
          </p:cNvGrpSpPr>
          <p:nvPr/>
        </p:nvGrpSpPr>
        <p:grpSpPr bwMode="auto">
          <a:xfrm>
            <a:off x="3810000" y="838200"/>
            <a:ext cx="1600200" cy="2286000"/>
            <a:chOff x="2400" y="528"/>
            <a:chExt cx="1008" cy="1440"/>
          </a:xfrm>
        </p:grpSpPr>
        <p:grpSp>
          <p:nvGrpSpPr>
            <p:cNvPr id="8216" name="Group 375"/>
            <p:cNvGrpSpPr>
              <a:grpSpLocks/>
            </p:cNvGrpSpPr>
            <p:nvPr/>
          </p:nvGrpSpPr>
          <p:grpSpPr bwMode="auto">
            <a:xfrm>
              <a:off x="2400" y="528"/>
              <a:ext cx="1008" cy="528"/>
              <a:chOff x="2448" y="528"/>
              <a:chExt cx="1008" cy="528"/>
            </a:xfrm>
          </p:grpSpPr>
          <p:sp>
            <p:nvSpPr>
              <p:cNvPr id="8220" name="AutoShape 350"/>
              <p:cNvSpPr>
                <a:spLocks noChangeArrowheads="1"/>
              </p:cNvSpPr>
              <p:nvPr/>
            </p:nvSpPr>
            <p:spPr bwMode="auto">
              <a:xfrm>
                <a:off x="2520" y="528"/>
                <a:ext cx="864" cy="528"/>
              </a:xfrm>
              <a:prstGeom prst="rightArrow">
                <a:avLst>
                  <a:gd name="adj1" fmla="val 50000"/>
                  <a:gd name="adj2" fmla="val 40909"/>
                </a:avLst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1" name="Text Box 374"/>
              <p:cNvSpPr txBox="1">
                <a:spLocks noChangeArrowheads="1"/>
              </p:cNvSpPr>
              <p:nvPr/>
            </p:nvSpPr>
            <p:spPr bwMode="auto">
              <a:xfrm>
                <a:off x="2448" y="705"/>
                <a:ext cx="100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200">
                    <a:solidFill>
                      <a:schemeClr val="bg1"/>
                    </a:solidFill>
                  </a:rPr>
                  <a:t>Collect &amp; Redeal</a:t>
                </a:r>
              </a:p>
            </p:txBody>
          </p:sp>
        </p:grpSp>
        <p:grpSp>
          <p:nvGrpSpPr>
            <p:cNvPr id="8217" name="Group 376"/>
            <p:cNvGrpSpPr>
              <a:grpSpLocks/>
            </p:cNvGrpSpPr>
            <p:nvPr/>
          </p:nvGrpSpPr>
          <p:grpSpPr bwMode="auto">
            <a:xfrm>
              <a:off x="2400" y="1440"/>
              <a:ext cx="1008" cy="528"/>
              <a:chOff x="2448" y="528"/>
              <a:chExt cx="1008" cy="528"/>
            </a:xfrm>
          </p:grpSpPr>
          <p:sp>
            <p:nvSpPr>
              <p:cNvPr id="8218" name="AutoShape 377"/>
              <p:cNvSpPr>
                <a:spLocks noChangeArrowheads="1"/>
              </p:cNvSpPr>
              <p:nvPr/>
            </p:nvSpPr>
            <p:spPr bwMode="auto">
              <a:xfrm>
                <a:off x="2520" y="528"/>
                <a:ext cx="864" cy="528"/>
              </a:xfrm>
              <a:prstGeom prst="rightArrow">
                <a:avLst>
                  <a:gd name="adj1" fmla="val 50000"/>
                  <a:gd name="adj2" fmla="val 40909"/>
                </a:avLst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19" name="Text Box 378"/>
              <p:cNvSpPr txBox="1">
                <a:spLocks noChangeArrowheads="1"/>
              </p:cNvSpPr>
              <p:nvPr/>
            </p:nvSpPr>
            <p:spPr bwMode="auto">
              <a:xfrm>
                <a:off x="2448" y="705"/>
                <a:ext cx="100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200">
                    <a:solidFill>
                      <a:schemeClr val="bg1"/>
                    </a:solidFill>
                  </a:rPr>
                  <a:t>Collect &amp; Redeal</a:t>
                </a:r>
              </a:p>
            </p:txBody>
          </p:sp>
        </p:grpSp>
      </p:grpSp>
      <p:grpSp>
        <p:nvGrpSpPr>
          <p:cNvPr id="11657" name="Group 393"/>
          <p:cNvGrpSpPr>
            <a:grpSpLocks/>
          </p:cNvGrpSpPr>
          <p:nvPr/>
        </p:nvGrpSpPr>
        <p:grpSpPr bwMode="auto">
          <a:xfrm>
            <a:off x="3048000" y="3421063"/>
            <a:ext cx="2667000" cy="1455737"/>
            <a:chOff x="1920" y="2155"/>
            <a:chExt cx="1680" cy="917"/>
          </a:xfrm>
        </p:grpSpPr>
        <p:sp>
          <p:nvSpPr>
            <p:cNvPr id="8212" name="Text Box 358"/>
            <p:cNvSpPr txBox="1">
              <a:spLocks noChangeArrowheads="1"/>
            </p:cNvSpPr>
            <p:nvPr/>
          </p:nvSpPr>
          <p:spPr bwMode="auto">
            <a:xfrm>
              <a:off x="1920" y="2784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accent2"/>
                  </a:solidFill>
                </a:rPr>
                <a:t>Output = 7 + ??</a:t>
              </a:r>
            </a:p>
          </p:txBody>
        </p:sp>
        <p:grpSp>
          <p:nvGrpSpPr>
            <p:cNvPr id="8213" name="Group 392"/>
            <p:cNvGrpSpPr>
              <a:grpSpLocks/>
            </p:cNvGrpSpPr>
            <p:nvPr/>
          </p:nvGrpSpPr>
          <p:grpSpPr bwMode="auto">
            <a:xfrm>
              <a:off x="2256" y="2155"/>
              <a:ext cx="1152" cy="384"/>
              <a:chOff x="2256" y="1968"/>
              <a:chExt cx="1152" cy="384"/>
            </a:xfrm>
          </p:grpSpPr>
          <p:sp>
            <p:nvSpPr>
              <p:cNvPr id="8214" name="AutoShape 390"/>
              <p:cNvSpPr>
                <a:spLocks noChangeArrowheads="1"/>
              </p:cNvSpPr>
              <p:nvPr/>
            </p:nvSpPr>
            <p:spPr bwMode="auto">
              <a:xfrm>
                <a:off x="2352" y="1968"/>
                <a:ext cx="960" cy="384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15" name="Text Box 391"/>
              <p:cNvSpPr txBox="1">
                <a:spLocks noChangeArrowheads="1"/>
              </p:cNvSpPr>
              <p:nvPr/>
            </p:nvSpPr>
            <p:spPr bwMode="auto">
              <a:xfrm>
                <a:off x="2256" y="2083"/>
                <a:ext cx="1152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>
                    <a:solidFill>
                      <a:schemeClr val="bg1"/>
                    </a:solidFill>
                  </a:rPr>
                  <a:t>(mathematical function)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19" grpId="0"/>
      <p:bldP spid="11620" grpId="0"/>
      <p:bldP spid="11624" grpId="0"/>
      <p:bldP spid="11625" grpId="0" animBg="1"/>
      <p:bldP spid="11627" grpId="0"/>
      <p:bldP spid="11628" grpId="0"/>
      <p:bldP spid="11629" grpId="0" animBg="1"/>
      <p:bldP spid="11633" grpId="0"/>
      <p:bldP spid="11634" grpId="0" animBg="1"/>
      <p:bldP spid="11635" grpId="0"/>
      <p:bldP spid="11636" grpId="0"/>
      <p:bldP spid="116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077919" y="3997752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Output = 7 + Row Number</a:t>
            </a:r>
          </a:p>
        </p:txBody>
      </p:sp>
      <p:grpSp>
        <p:nvGrpSpPr>
          <p:cNvPr id="6434" name="Group 290"/>
          <p:cNvGrpSpPr>
            <a:grpSpLocks/>
          </p:cNvGrpSpPr>
          <p:nvPr/>
        </p:nvGrpSpPr>
        <p:grpSpPr bwMode="auto">
          <a:xfrm>
            <a:off x="979714" y="1610478"/>
            <a:ext cx="1488605" cy="3941235"/>
            <a:chOff x="438" y="480"/>
            <a:chExt cx="978" cy="2976"/>
          </a:xfrm>
        </p:grpSpPr>
        <p:grpSp>
          <p:nvGrpSpPr>
            <p:cNvPr id="9292" name="Group 291"/>
            <p:cNvGrpSpPr>
              <a:grpSpLocks/>
            </p:cNvGrpSpPr>
            <p:nvPr/>
          </p:nvGrpSpPr>
          <p:grpSpPr bwMode="auto">
            <a:xfrm>
              <a:off x="438" y="480"/>
              <a:ext cx="312" cy="2976"/>
              <a:chOff x="438" y="480"/>
              <a:chExt cx="312" cy="2976"/>
            </a:xfrm>
          </p:grpSpPr>
          <p:grpSp>
            <p:nvGrpSpPr>
              <p:cNvPr id="9337" name="Group 292"/>
              <p:cNvGrpSpPr>
                <a:grpSpLocks/>
              </p:cNvGrpSpPr>
              <p:nvPr/>
            </p:nvGrpSpPr>
            <p:grpSpPr bwMode="auto">
              <a:xfrm>
                <a:off x="438" y="480"/>
                <a:ext cx="312" cy="384"/>
                <a:chOff x="444" y="480"/>
                <a:chExt cx="312" cy="384"/>
              </a:xfrm>
            </p:grpSpPr>
            <p:sp>
              <p:nvSpPr>
                <p:cNvPr id="9356" name="Rectangle 293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57" name="Text Box 294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1</a:t>
                  </a:r>
                </a:p>
              </p:txBody>
            </p:sp>
          </p:grpSp>
          <p:grpSp>
            <p:nvGrpSpPr>
              <p:cNvPr id="9338" name="Group 295"/>
              <p:cNvGrpSpPr>
                <a:grpSpLocks/>
              </p:cNvGrpSpPr>
              <p:nvPr/>
            </p:nvGrpSpPr>
            <p:grpSpPr bwMode="auto">
              <a:xfrm>
                <a:off x="438" y="912"/>
                <a:ext cx="312" cy="384"/>
                <a:chOff x="444" y="480"/>
                <a:chExt cx="312" cy="384"/>
              </a:xfrm>
            </p:grpSpPr>
            <p:sp>
              <p:nvSpPr>
                <p:cNvPr id="9354" name="Rectangle 296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solidFill>
                  <a:srgbClr val="FF5050"/>
                </a:solidFill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55" name="Text Box 297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4</a:t>
                  </a:r>
                </a:p>
              </p:txBody>
            </p:sp>
          </p:grpSp>
          <p:grpSp>
            <p:nvGrpSpPr>
              <p:cNvPr id="9339" name="Group 298"/>
              <p:cNvGrpSpPr>
                <a:grpSpLocks/>
              </p:cNvGrpSpPr>
              <p:nvPr/>
            </p:nvGrpSpPr>
            <p:grpSpPr bwMode="auto">
              <a:xfrm>
                <a:off x="438" y="1344"/>
                <a:ext cx="312" cy="384"/>
                <a:chOff x="444" y="480"/>
                <a:chExt cx="312" cy="384"/>
              </a:xfrm>
            </p:grpSpPr>
            <p:sp>
              <p:nvSpPr>
                <p:cNvPr id="9352" name="Rectangle 299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53" name="Text Box 300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7</a:t>
                  </a:r>
                </a:p>
              </p:txBody>
            </p:sp>
          </p:grpSp>
          <p:grpSp>
            <p:nvGrpSpPr>
              <p:cNvPr id="9340" name="Group 301"/>
              <p:cNvGrpSpPr>
                <a:grpSpLocks/>
              </p:cNvGrpSpPr>
              <p:nvPr/>
            </p:nvGrpSpPr>
            <p:grpSpPr bwMode="auto">
              <a:xfrm>
                <a:off x="438" y="1776"/>
                <a:ext cx="312" cy="384"/>
                <a:chOff x="444" y="480"/>
                <a:chExt cx="312" cy="384"/>
              </a:xfrm>
            </p:grpSpPr>
            <p:sp>
              <p:nvSpPr>
                <p:cNvPr id="9350" name="Rectangle 302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51" name="Text Box 303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10</a:t>
                  </a:r>
                </a:p>
              </p:txBody>
            </p:sp>
          </p:grpSp>
          <p:grpSp>
            <p:nvGrpSpPr>
              <p:cNvPr id="9341" name="Group 304"/>
              <p:cNvGrpSpPr>
                <a:grpSpLocks/>
              </p:cNvGrpSpPr>
              <p:nvPr/>
            </p:nvGrpSpPr>
            <p:grpSpPr bwMode="auto">
              <a:xfrm>
                <a:off x="438" y="2208"/>
                <a:ext cx="312" cy="384"/>
                <a:chOff x="444" y="480"/>
                <a:chExt cx="312" cy="384"/>
              </a:xfrm>
            </p:grpSpPr>
            <p:sp>
              <p:nvSpPr>
                <p:cNvPr id="9348" name="Rectangle 305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49" name="Text Box 306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13</a:t>
                  </a:r>
                </a:p>
              </p:txBody>
            </p:sp>
          </p:grpSp>
          <p:grpSp>
            <p:nvGrpSpPr>
              <p:cNvPr id="9342" name="Group 307"/>
              <p:cNvGrpSpPr>
                <a:grpSpLocks/>
              </p:cNvGrpSpPr>
              <p:nvPr/>
            </p:nvGrpSpPr>
            <p:grpSpPr bwMode="auto">
              <a:xfrm>
                <a:off x="438" y="2640"/>
                <a:ext cx="312" cy="384"/>
                <a:chOff x="444" y="480"/>
                <a:chExt cx="312" cy="384"/>
              </a:xfrm>
            </p:grpSpPr>
            <p:sp>
              <p:nvSpPr>
                <p:cNvPr id="9346" name="Rectangle 308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47" name="Text Box 309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16</a:t>
                  </a:r>
                </a:p>
              </p:txBody>
            </p:sp>
          </p:grpSp>
          <p:grpSp>
            <p:nvGrpSpPr>
              <p:cNvPr id="9343" name="Group 310"/>
              <p:cNvGrpSpPr>
                <a:grpSpLocks/>
              </p:cNvGrpSpPr>
              <p:nvPr/>
            </p:nvGrpSpPr>
            <p:grpSpPr bwMode="auto">
              <a:xfrm>
                <a:off x="438" y="3072"/>
                <a:ext cx="312" cy="384"/>
                <a:chOff x="444" y="480"/>
                <a:chExt cx="312" cy="384"/>
              </a:xfrm>
            </p:grpSpPr>
            <p:sp>
              <p:nvSpPr>
                <p:cNvPr id="9344" name="Rectangle 311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45" name="Text Box 312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19</a:t>
                  </a:r>
                </a:p>
              </p:txBody>
            </p:sp>
          </p:grpSp>
        </p:grpSp>
        <p:grpSp>
          <p:nvGrpSpPr>
            <p:cNvPr id="9293" name="Group 313"/>
            <p:cNvGrpSpPr>
              <a:grpSpLocks/>
            </p:cNvGrpSpPr>
            <p:nvPr/>
          </p:nvGrpSpPr>
          <p:grpSpPr bwMode="auto">
            <a:xfrm>
              <a:off x="771" y="480"/>
              <a:ext cx="312" cy="2976"/>
              <a:chOff x="438" y="480"/>
              <a:chExt cx="312" cy="2976"/>
            </a:xfrm>
          </p:grpSpPr>
          <p:grpSp>
            <p:nvGrpSpPr>
              <p:cNvPr id="9316" name="Group 314"/>
              <p:cNvGrpSpPr>
                <a:grpSpLocks/>
              </p:cNvGrpSpPr>
              <p:nvPr/>
            </p:nvGrpSpPr>
            <p:grpSpPr bwMode="auto">
              <a:xfrm>
                <a:off x="438" y="480"/>
                <a:ext cx="312" cy="384"/>
                <a:chOff x="444" y="480"/>
                <a:chExt cx="312" cy="384"/>
              </a:xfrm>
            </p:grpSpPr>
            <p:sp>
              <p:nvSpPr>
                <p:cNvPr id="9335" name="Rectangle 315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36" name="Text Box 316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2</a:t>
                  </a:r>
                </a:p>
              </p:txBody>
            </p:sp>
          </p:grpSp>
          <p:grpSp>
            <p:nvGrpSpPr>
              <p:cNvPr id="9317" name="Group 317"/>
              <p:cNvGrpSpPr>
                <a:grpSpLocks/>
              </p:cNvGrpSpPr>
              <p:nvPr/>
            </p:nvGrpSpPr>
            <p:grpSpPr bwMode="auto">
              <a:xfrm>
                <a:off x="438" y="912"/>
                <a:ext cx="312" cy="384"/>
                <a:chOff x="444" y="480"/>
                <a:chExt cx="312" cy="384"/>
              </a:xfrm>
            </p:grpSpPr>
            <p:sp>
              <p:nvSpPr>
                <p:cNvPr id="9333" name="Rectangle 318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34" name="Text Box 319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5</a:t>
                  </a:r>
                </a:p>
              </p:txBody>
            </p:sp>
          </p:grpSp>
          <p:grpSp>
            <p:nvGrpSpPr>
              <p:cNvPr id="9318" name="Group 320"/>
              <p:cNvGrpSpPr>
                <a:grpSpLocks/>
              </p:cNvGrpSpPr>
              <p:nvPr/>
            </p:nvGrpSpPr>
            <p:grpSpPr bwMode="auto">
              <a:xfrm>
                <a:off x="438" y="1344"/>
                <a:ext cx="312" cy="384"/>
                <a:chOff x="444" y="480"/>
                <a:chExt cx="312" cy="384"/>
              </a:xfrm>
            </p:grpSpPr>
            <p:sp>
              <p:nvSpPr>
                <p:cNvPr id="9331" name="Rectangle 321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32" name="Text Box 322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8</a:t>
                  </a:r>
                </a:p>
              </p:txBody>
            </p:sp>
          </p:grpSp>
          <p:grpSp>
            <p:nvGrpSpPr>
              <p:cNvPr id="9319" name="Group 323"/>
              <p:cNvGrpSpPr>
                <a:grpSpLocks/>
              </p:cNvGrpSpPr>
              <p:nvPr/>
            </p:nvGrpSpPr>
            <p:grpSpPr bwMode="auto">
              <a:xfrm>
                <a:off x="438" y="1776"/>
                <a:ext cx="312" cy="384"/>
                <a:chOff x="444" y="480"/>
                <a:chExt cx="312" cy="384"/>
              </a:xfrm>
            </p:grpSpPr>
            <p:sp>
              <p:nvSpPr>
                <p:cNvPr id="9329" name="Rectangle 324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30" name="Text Box 325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11</a:t>
                  </a:r>
                </a:p>
              </p:txBody>
            </p:sp>
          </p:grpSp>
          <p:grpSp>
            <p:nvGrpSpPr>
              <p:cNvPr id="9320" name="Group 326"/>
              <p:cNvGrpSpPr>
                <a:grpSpLocks/>
              </p:cNvGrpSpPr>
              <p:nvPr/>
            </p:nvGrpSpPr>
            <p:grpSpPr bwMode="auto">
              <a:xfrm>
                <a:off x="438" y="2208"/>
                <a:ext cx="312" cy="384"/>
                <a:chOff x="444" y="480"/>
                <a:chExt cx="312" cy="384"/>
              </a:xfrm>
            </p:grpSpPr>
            <p:sp>
              <p:nvSpPr>
                <p:cNvPr id="9327" name="Rectangle 327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28" name="Text Box 328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14</a:t>
                  </a:r>
                </a:p>
              </p:txBody>
            </p:sp>
          </p:grpSp>
          <p:grpSp>
            <p:nvGrpSpPr>
              <p:cNvPr id="9321" name="Group 329"/>
              <p:cNvGrpSpPr>
                <a:grpSpLocks/>
              </p:cNvGrpSpPr>
              <p:nvPr/>
            </p:nvGrpSpPr>
            <p:grpSpPr bwMode="auto">
              <a:xfrm>
                <a:off x="438" y="2640"/>
                <a:ext cx="312" cy="384"/>
                <a:chOff x="444" y="480"/>
                <a:chExt cx="312" cy="384"/>
              </a:xfrm>
            </p:grpSpPr>
            <p:sp>
              <p:nvSpPr>
                <p:cNvPr id="9325" name="Rectangle 330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26" name="Text Box 331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17</a:t>
                  </a:r>
                </a:p>
              </p:txBody>
            </p:sp>
          </p:grpSp>
          <p:grpSp>
            <p:nvGrpSpPr>
              <p:cNvPr id="9322" name="Group 332"/>
              <p:cNvGrpSpPr>
                <a:grpSpLocks/>
              </p:cNvGrpSpPr>
              <p:nvPr/>
            </p:nvGrpSpPr>
            <p:grpSpPr bwMode="auto">
              <a:xfrm>
                <a:off x="438" y="3072"/>
                <a:ext cx="312" cy="384"/>
                <a:chOff x="444" y="480"/>
                <a:chExt cx="312" cy="384"/>
              </a:xfrm>
            </p:grpSpPr>
            <p:sp>
              <p:nvSpPr>
                <p:cNvPr id="9323" name="Rectangle 333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24" name="Text Box 334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20</a:t>
                  </a:r>
                </a:p>
              </p:txBody>
            </p:sp>
          </p:grpSp>
        </p:grpSp>
        <p:grpSp>
          <p:nvGrpSpPr>
            <p:cNvPr id="9294" name="Group 335"/>
            <p:cNvGrpSpPr>
              <a:grpSpLocks/>
            </p:cNvGrpSpPr>
            <p:nvPr/>
          </p:nvGrpSpPr>
          <p:grpSpPr bwMode="auto">
            <a:xfrm>
              <a:off x="1104" y="480"/>
              <a:ext cx="312" cy="2976"/>
              <a:chOff x="438" y="480"/>
              <a:chExt cx="312" cy="2976"/>
            </a:xfrm>
          </p:grpSpPr>
          <p:grpSp>
            <p:nvGrpSpPr>
              <p:cNvPr id="9295" name="Group 336"/>
              <p:cNvGrpSpPr>
                <a:grpSpLocks/>
              </p:cNvGrpSpPr>
              <p:nvPr/>
            </p:nvGrpSpPr>
            <p:grpSpPr bwMode="auto">
              <a:xfrm>
                <a:off x="438" y="480"/>
                <a:ext cx="312" cy="384"/>
                <a:chOff x="444" y="480"/>
                <a:chExt cx="312" cy="384"/>
              </a:xfrm>
            </p:grpSpPr>
            <p:sp>
              <p:nvSpPr>
                <p:cNvPr id="9314" name="Rectangle 337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15" name="Text Box 338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3</a:t>
                  </a:r>
                </a:p>
              </p:txBody>
            </p:sp>
          </p:grpSp>
          <p:grpSp>
            <p:nvGrpSpPr>
              <p:cNvPr id="9296" name="Group 339"/>
              <p:cNvGrpSpPr>
                <a:grpSpLocks/>
              </p:cNvGrpSpPr>
              <p:nvPr/>
            </p:nvGrpSpPr>
            <p:grpSpPr bwMode="auto">
              <a:xfrm>
                <a:off x="438" y="912"/>
                <a:ext cx="312" cy="384"/>
                <a:chOff x="444" y="480"/>
                <a:chExt cx="312" cy="384"/>
              </a:xfrm>
            </p:grpSpPr>
            <p:sp>
              <p:nvSpPr>
                <p:cNvPr id="9312" name="Rectangle 340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13" name="Text Box 341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6</a:t>
                  </a:r>
                </a:p>
              </p:txBody>
            </p:sp>
          </p:grpSp>
          <p:grpSp>
            <p:nvGrpSpPr>
              <p:cNvPr id="9297" name="Group 342"/>
              <p:cNvGrpSpPr>
                <a:grpSpLocks/>
              </p:cNvGrpSpPr>
              <p:nvPr/>
            </p:nvGrpSpPr>
            <p:grpSpPr bwMode="auto">
              <a:xfrm>
                <a:off x="438" y="1344"/>
                <a:ext cx="312" cy="384"/>
                <a:chOff x="444" y="480"/>
                <a:chExt cx="312" cy="384"/>
              </a:xfrm>
            </p:grpSpPr>
            <p:sp>
              <p:nvSpPr>
                <p:cNvPr id="9310" name="Rectangle 343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11" name="Text Box 344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9</a:t>
                  </a:r>
                </a:p>
              </p:txBody>
            </p:sp>
          </p:grpSp>
          <p:grpSp>
            <p:nvGrpSpPr>
              <p:cNvPr id="9298" name="Group 345"/>
              <p:cNvGrpSpPr>
                <a:grpSpLocks/>
              </p:cNvGrpSpPr>
              <p:nvPr/>
            </p:nvGrpSpPr>
            <p:grpSpPr bwMode="auto">
              <a:xfrm>
                <a:off x="438" y="1776"/>
                <a:ext cx="312" cy="384"/>
                <a:chOff x="444" y="480"/>
                <a:chExt cx="312" cy="384"/>
              </a:xfrm>
            </p:grpSpPr>
            <p:sp>
              <p:nvSpPr>
                <p:cNvPr id="9308" name="Rectangle 346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09" name="Text Box 347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12</a:t>
                  </a:r>
                </a:p>
              </p:txBody>
            </p:sp>
          </p:grpSp>
          <p:grpSp>
            <p:nvGrpSpPr>
              <p:cNvPr id="9299" name="Group 348"/>
              <p:cNvGrpSpPr>
                <a:grpSpLocks/>
              </p:cNvGrpSpPr>
              <p:nvPr/>
            </p:nvGrpSpPr>
            <p:grpSpPr bwMode="auto">
              <a:xfrm>
                <a:off x="438" y="2208"/>
                <a:ext cx="312" cy="384"/>
                <a:chOff x="444" y="480"/>
                <a:chExt cx="312" cy="384"/>
              </a:xfrm>
            </p:grpSpPr>
            <p:sp>
              <p:nvSpPr>
                <p:cNvPr id="9306" name="Rectangle 349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07" name="Text Box 350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15</a:t>
                  </a:r>
                </a:p>
              </p:txBody>
            </p:sp>
          </p:grpSp>
          <p:grpSp>
            <p:nvGrpSpPr>
              <p:cNvPr id="9300" name="Group 351"/>
              <p:cNvGrpSpPr>
                <a:grpSpLocks/>
              </p:cNvGrpSpPr>
              <p:nvPr/>
            </p:nvGrpSpPr>
            <p:grpSpPr bwMode="auto">
              <a:xfrm>
                <a:off x="438" y="2640"/>
                <a:ext cx="312" cy="384"/>
                <a:chOff x="444" y="480"/>
                <a:chExt cx="312" cy="384"/>
              </a:xfrm>
            </p:grpSpPr>
            <p:sp>
              <p:nvSpPr>
                <p:cNvPr id="9304" name="Rectangle 352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05" name="Text Box 353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18</a:t>
                  </a:r>
                </a:p>
              </p:txBody>
            </p:sp>
          </p:grpSp>
          <p:grpSp>
            <p:nvGrpSpPr>
              <p:cNvPr id="9301" name="Group 354"/>
              <p:cNvGrpSpPr>
                <a:grpSpLocks/>
              </p:cNvGrpSpPr>
              <p:nvPr/>
            </p:nvGrpSpPr>
            <p:grpSpPr bwMode="auto">
              <a:xfrm>
                <a:off x="438" y="3072"/>
                <a:ext cx="312" cy="384"/>
                <a:chOff x="444" y="480"/>
                <a:chExt cx="312" cy="384"/>
              </a:xfrm>
            </p:grpSpPr>
            <p:sp>
              <p:nvSpPr>
                <p:cNvPr id="9302" name="Rectangle 355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9303" name="Text Box 356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000" b="1"/>
                    <a:t>21</a:t>
                  </a:r>
                </a:p>
              </p:txBody>
            </p:sp>
          </p:grpSp>
        </p:grpSp>
      </p:grpSp>
      <p:grpSp>
        <p:nvGrpSpPr>
          <p:cNvPr id="6501" name="Group 357"/>
          <p:cNvGrpSpPr>
            <a:grpSpLocks/>
          </p:cNvGrpSpPr>
          <p:nvPr/>
        </p:nvGrpSpPr>
        <p:grpSpPr bwMode="auto">
          <a:xfrm>
            <a:off x="6411686" y="1610479"/>
            <a:ext cx="1543033" cy="3941234"/>
            <a:chOff x="4272" y="480"/>
            <a:chExt cx="978" cy="2976"/>
          </a:xfrm>
        </p:grpSpPr>
        <p:grpSp>
          <p:nvGrpSpPr>
            <p:cNvPr id="9229" name="Group 358"/>
            <p:cNvGrpSpPr>
              <a:grpSpLocks/>
            </p:cNvGrpSpPr>
            <p:nvPr/>
          </p:nvGrpSpPr>
          <p:grpSpPr bwMode="auto">
            <a:xfrm>
              <a:off x="4272" y="480"/>
              <a:ext cx="312" cy="384"/>
              <a:chOff x="444" y="480"/>
              <a:chExt cx="312" cy="384"/>
            </a:xfrm>
          </p:grpSpPr>
          <p:sp>
            <p:nvSpPr>
              <p:cNvPr id="9290" name="Rectangle 359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91" name="Text Box 360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1</a:t>
                </a:r>
              </a:p>
            </p:txBody>
          </p:sp>
        </p:grpSp>
        <p:grpSp>
          <p:nvGrpSpPr>
            <p:cNvPr id="9230" name="Group 361"/>
            <p:cNvGrpSpPr>
              <a:grpSpLocks/>
            </p:cNvGrpSpPr>
            <p:nvPr/>
          </p:nvGrpSpPr>
          <p:grpSpPr bwMode="auto">
            <a:xfrm>
              <a:off x="4272" y="912"/>
              <a:ext cx="312" cy="384"/>
              <a:chOff x="444" y="480"/>
              <a:chExt cx="312" cy="384"/>
            </a:xfrm>
          </p:grpSpPr>
          <p:sp>
            <p:nvSpPr>
              <p:cNvPr id="9288" name="Rectangle 362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89" name="Text Box 363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4</a:t>
                </a:r>
              </a:p>
            </p:txBody>
          </p:sp>
        </p:grpSp>
        <p:grpSp>
          <p:nvGrpSpPr>
            <p:cNvPr id="9231" name="Group 364"/>
            <p:cNvGrpSpPr>
              <a:grpSpLocks/>
            </p:cNvGrpSpPr>
            <p:nvPr/>
          </p:nvGrpSpPr>
          <p:grpSpPr bwMode="auto">
            <a:xfrm>
              <a:off x="4272" y="1344"/>
              <a:ext cx="312" cy="384"/>
              <a:chOff x="444" y="480"/>
              <a:chExt cx="312" cy="384"/>
            </a:xfrm>
          </p:grpSpPr>
          <p:sp>
            <p:nvSpPr>
              <p:cNvPr id="9286" name="Rectangle 365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87" name="Text Box 366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7</a:t>
                </a:r>
              </a:p>
            </p:txBody>
          </p:sp>
        </p:grpSp>
        <p:grpSp>
          <p:nvGrpSpPr>
            <p:cNvPr id="9232" name="Group 367"/>
            <p:cNvGrpSpPr>
              <a:grpSpLocks/>
            </p:cNvGrpSpPr>
            <p:nvPr/>
          </p:nvGrpSpPr>
          <p:grpSpPr bwMode="auto">
            <a:xfrm>
              <a:off x="4272" y="1776"/>
              <a:ext cx="312" cy="384"/>
              <a:chOff x="4272" y="1776"/>
              <a:chExt cx="312" cy="384"/>
            </a:xfrm>
          </p:grpSpPr>
          <p:sp>
            <p:nvSpPr>
              <p:cNvPr id="9284" name="Rectangle 368"/>
              <p:cNvSpPr>
                <a:spLocks noChangeArrowheads="1"/>
              </p:cNvSpPr>
              <p:nvPr/>
            </p:nvSpPr>
            <p:spPr bwMode="auto">
              <a:xfrm>
                <a:off x="4308" y="1776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85" name="Text Box 369"/>
              <p:cNvSpPr txBox="1">
                <a:spLocks noChangeArrowheads="1"/>
              </p:cNvSpPr>
              <p:nvPr/>
            </p:nvSpPr>
            <p:spPr bwMode="auto">
              <a:xfrm>
                <a:off x="4272" y="1853"/>
                <a:ext cx="312" cy="2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10</a:t>
                </a:r>
              </a:p>
            </p:txBody>
          </p:sp>
        </p:grpSp>
        <p:grpSp>
          <p:nvGrpSpPr>
            <p:cNvPr id="9233" name="Group 370"/>
            <p:cNvGrpSpPr>
              <a:grpSpLocks/>
            </p:cNvGrpSpPr>
            <p:nvPr/>
          </p:nvGrpSpPr>
          <p:grpSpPr bwMode="auto">
            <a:xfrm>
              <a:off x="4272" y="2640"/>
              <a:ext cx="312" cy="384"/>
              <a:chOff x="444" y="480"/>
              <a:chExt cx="312" cy="384"/>
            </a:xfrm>
          </p:grpSpPr>
          <p:sp>
            <p:nvSpPr>
              <p:cNvPr id="9282" name="Rectangle 371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83" name="Text Box 372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16</a:t>
                </a:r>
              </a:p>
            </p:txBody>
          </p:sp>
        </p:grpSp>
        <p:grpSp>
          <p:nvGrpSpPr>
            <p:cNvPr id="9234" name="Group 373"/>
            <p:cNvGrpSpPr>
              <a:grpSpLocks/>
            </p:cNvGrpSpPr>
            <p:nvPr/>
          </p:nvGrpSpPr>
          <p:grpSpPr bwMode="auto">
            <a:xfrm>
              <a:off x="4272" y="3072"/>
              <a:ext cx="312" cy="384"/>
              <a:chOff x="444" y="480"/>
              <a:chExt cx="312" cy="384"/>
            </a:xfrm>
          </p:grpSpPr>
          <p:sp>
            <p:nvSpPr>
              <p:cNvPr id="9280" name="Rectangle 374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81" name="Text Box 375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19</a:t>
                </a:r>
              </a:p>
            </p:txBody>
          </p:sp>
        </p:grpSp>
        <p:grpSp>
          <p:nvGrpSpPr>
            <p:cNvPr id="9235" name="Group 376"/>
            <p:cNvGrpSpPr>
              <a:grpSpLocks/>
            </p:cNvGrpSpPr>
            <p:nvPr/>
          </p:nvGrpSpPr>
          <p:grpSpPr bwMode="auto">
            <a:xfrm>
              <a:off x="4605" y="480"/>
              <a:ext cx="312" cy="384"/>
              <a:chOff x="444" y="480"/>
              <a:chExt cx="312" cy="384"/>
            </a:xfrm>
          </p:grpSpPr>
          <p:sp>
            <p:nvSpPr>
              <p:cNvPr id="9278" name="Rectangle 377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79" name="Text Box 378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2</a:t>
                </a:r>
              </a:p>
            </p:txBody>
          </p:sp>
        </p:grpSp>
        <p:grpSp>
          <p:nvGrpSpPr>
            <p:cNvPr id="9236" name="Group 379"/>
            <p:cNvGrpSpPr>
              <a:grpSpLocks/>
            </p:cNvGrpSpPr>
            <p:nvPr/>
          </p:nvGrpSpPr>
          <p:grpSpPr bwMode="auto">
            <a:xfrm>
              <a:off x="4605" y="912"/>
              <a:ext cx="312" cy="384"/>
              <a:chOff x="444" y="480"/>
              <a:chExt cx="312" cy="384"/>
            </a:xfrm>
          </p:grpSpPr>
          <p:sp>
            <p:nvSpPr>
              <p:cNvPr id="9276" name="Rectangle 380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77" name="Text Box 381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5</a:t>
                </a:r>
              </a:p>
            </p:txBody>
          </p:sp>
        </p:grpSp>
        <p:grpSp>
          <p:nvGrpSpPr>
            <p:cNvPr id="9237" name="Group 382"/>
            <p:cNvGrpSpPr>
              <a:grpSpLocks/>
            </p:cNvGrpSpPr>
            <p:nvPr/>
          </p:nvGrpSpPr>
          <p:grpSpPr bwMode="auto">
            <a:xfrm>
              <a:off x="4605" y="1344"/>
              <a:ext cx="312" cy="384"/>
              <a:chOff x="4605" y="1344"/>
              <a:chExt cx="312" cy="384"/>
            </a:xfrm>
          </p:grpSpPr>
          <p:sp>
            <p:nvSpPr>
              <p:cNvPr id="9274" name="Rectangle 383"/>
              <p:cNvSpPr>
                <a:spLocks noChangeArrowheads="1"/>
              </p:cNvSpPr>
              <p:nvPr/>
            </p:nvSpPr>
            <p:spPr bwMode="auto">
              <a:xfrm>
                <a:off x="4641" y="1344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75" name="Text Box 384"/>
              <p:cNvSpPr txBox="1">
                <a:spLocks noChangeArrowheads="1"/>
              </p:cNvSpPr>
              <p:nvPr/>
            </p:nvSpPr>
            <p:spPr bwMode="auto">
              <a:xfrm>
                <a:off x="4605" y="1421"/>
                <a:ext cx="312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8</a:t>
                </a:r>
              </a:p>
            </p:txBody>
          </p:sp>
        </p:grpSp>
        <p:grpSp>
          <p:nvGrpSpPr>
            <p:cNvPr id="9238" name="Group 385"/>
            <p:cNvGrpSpPr>
              <a:grpSpLocks/>
            </p:cNvGrpSpPr>
            <p:nvPr/>
          </p:nvGrpSpPr>
          <p:grpSpPr bwMode="auto">
            <a:xfrm>
              <a:off x="4605" y="1776"/>
              <a:ext cx="312" cy="384"/>
              <a:chOff x="4605" y="1776"/>
              <a:chExt cx="312" cy="384"/>
            </a:xfrm>
          </p:grpSpPr>
          <p:sp>
            <p:nvSpPr>
              <p:cNvPr id="9272" name="Rectangle 386"/>
              <p:cNvSpPr>
                <a:spLocks noChangeArrowheads="1"/>
              </p:cNvSpPr>
              <p:nvPr/>
            </p:nvSpPr>
            <p:spPr bwMode="auto">
              <a:xfrm>
                <a:off x="4641" y="1776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73" name="Text Box 387"/>
              <p:cNvSpPr txBox="1">
                <a:spLocks noChangeArrowheads="1"/>
              </p:cNvSpPr>
              <p:nvPr/>
            </p:nvSpPr>
            <p:spPr bwMode="auto">
              <a:xfrm>
                <a:off x="4605" y="1853"/>
                <a:ext cx="312" cy="2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11</a:t>
                </a:r>
              </a:p>
            </p:txBody>
          </p:sp>
        </p:grpSp>
        <p:grpSp>
          <p:nvGrpSpPr>
            <p:cNvPr id="9239" name="Group 388"/>
            <p:cNvGrpSpPr>
              <a:grpSpLocks/>
            </p:cNvGrpSpPr>
            <p:nvPr/>
          </p:nvGrpSpPr>
          <p:grpSpPr bwMode="auto">
            <a:xfrm>
              <a:off x="4272" y="2208"/>
              <a:ext cx="312" cy="384"/>
              <a:chOff x="4272" y="2208"/>
              <a:chExt cx="312" cy="384"/>
            </a:xfrm>
          </p:grpSpPr>
          <p:sp>
            <p:nvSpPr>
              <p:cNvPr id="9270" name="Rectangle 389"/>
              <p:cNvSpPr>
                <a:spLocks noChangeArrowheads="1"/>
              </p:cNvSpPr>
              <p:nvPr/>
            </p:nvSpPr>
            <p:spPr bwMode="auto">
              <a:xfrm>
                <a:off x="4308" y="2208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71" name="Text Box 390"/>
              <p:cNvSpPr txBox="1">
                <a:spLocks noChangeArrowheads="1"/>
              </p:cNvSpPr>
              <p:nvPr/>
            </p:nvSpPr>
            <p:spPr bwMode="auto">
              <a:xfrm>
                <a:off x="4272" y="2285"/>
                <a:ext cx="312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13</a:t>
                </a:r>
              </a:p>
            </p:txBody>
          </p:sp>
        </p:grpSp>
        <p:grpSp>
          <p:nvGrpSpPr>
            <p:cNvPr id="9240" name="Group 391"/>
            <p:cNvGrpSpPr>
              <a:grpSpLocks/>
            </p:cNvGrpSpPr>
            <p:nvPr/>
          </p:nvGrpSpPr>
          <p:grpSpPr bwMode="auto">
            <a:xfrm>
              <a:off x="4605" y="2208"/>
              <a:ext cx="312" cy="384"/>
              <a:chOff x="4605" y="2208"/>
              <a:chExt cx="312" cy="384"/>
            </a:xfrm>
          </p:grpSpPr>
          <p:sp>
            <p:nvSpPr>
              <p:cNvPr id="9268" name="Rectangle 392"/>
              <p:cNvSpPr>
                <a:spLocks noChangeArrowheads="1"/>
              </p:cNvSpPr>
              <p:nvPr/>
            </p:nvSpPr>
            <p:spPr bwMode="auto">
              <a:xfrm>
                <a:off x="4641" y="2208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69" name="Text Box 393"/>
              <p:cNvSpPr txBox="1">
                <a:spLocks noChangeArrowheads="1"/>
              </p:cNvSpPr>
              <p:nvPr/>
            </p:nvSpPr>
            <p:spPr bwMode="auto">
              <a:xfrm>
                <a:off x="4605" y="2285"/>
                <a:ext cx="312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14</a:t>
                </a:r>
              </a:p>
            </p:txBody>
          </p:sp>
        </p:grpSp>
        <p:grpSp>
          <p:nvGrpSpPr>
            <p:cNvPr id="9241" name="Group 394"/>
            <p:cNvGrpSpPr>
              <a:grpSpLocks/>
            </p:cNvGrpSpPr>
            <p:nvPr/>
          </p:nvGrpSpPr>
          <p:grpSpPr bwMode="auto">
            <a:xfrm>
              <a:off x="4605" y="2640"/>
              <a:ext cx="312" cy="384"/>
              <a:chOff x="444" y="480"/>
              <a:chExt cx="312" cy="384"/>
            </a:xfrm>
          </p:grpSpPr>
          <p:sp>
            <p:nvSpPr>
              <p:cNvPr id="9266" name="Rectangle 395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67" name="Text Box 396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17</a:t>
                </a:r>
              </a:p>
            </p:txBody>
          </p:sp>
        </p:grpSp>
        <p:grpSp>
          <p:nvGrpSpPr>
            <p:cNvPr id="9242" name="Group 397"/>
            <p:cNvGrpSpPr>
              <a:grpSpLocks/>
            </p:cNvGrpSpPr>
            <p:nvPr/>
          </p:nvGrpSpPr>
          <p:grpSpPr bwMode="auto">
            <a:xfrm>
              <a:off x="4605" y="3072"/>
              <a:ext cx="312" cy="384"/>
              <a:chOff x="444" y="480"/>
              <a:chExt cx="312" cy="384"/>
            </a:xfrm>
          </p:grpSpPr>
          <p:sp>
            <p:nvSpPr>
              <p:cNvPr id="9264" name="Rectangle 398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65" name="Text Box 399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20</a:t>
                </a:r>
              </a:p>
            </p:txBody>
          </p:sp>
        </p:grpSp>
        <p:grpSp>
          <p:nvGrpSpPr>
            <p:cNvPr id="9243" name="Group 400"/>
            <p:cNvGrpSpPr>
              <a:grpSpLocks/>
            </p:cNvGrpSpPr>
            <p:nvPr/>
          </p:nvGrpSpPr>
          <p:grpSpPr bwMode="auto">
            <a:xfrm>
              <a:off x="4938" y="480"/>
              <a:ext cx="312" cy="384"/>
              <a:chOff x="444" y="480"/>
              <a:chExt cx="312" cy="384"/>
            </a:xfrm>
          </p:grpSpPr>
          <p:sp>
            <p:nvSpPr>
              <p:cNvPr id="9262" name="Rectangle 401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63" name="Text Box 402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3</a:t>
                </a:r>
              </a:p>
            </p:txBody>
          </p:sp>
        </p:grpSp>
        <p:grpSp>
          <p:nvGrpSpPr>
            <p:cNvPr id="9244" name="Group 403"/>
            <p:cNvGrpSpPr>
              <a:grpSpLocks/>
            </p:cNvGrpSpPr>
            <p:nvPr/>
          </p:nvGrpSpPr>
          <p:grpSpPr bwMode="auto">
            <a:xfrm>
              <a:off x="4938" y="912"/>
              <a:ext cx="312" cy="384"/>
              <a:chOff x="444" y="480"/>
              <a:chExt cx="312" cy="384"/>
            </a:xfrm>
          </p:grpSpPr>
          <p:sp>
            <p:nvSpPr>
              <p:cNvPr id="9260" name="Rectangle 404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61" name="Text Box 405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6</a:t>
                </a:r>
              </a:p>
            </p:txBody>
          </p:sp>
        </p:grpSp>
        <p:grpSp>
          <p:nvGrpSpPr>
            <p:cNvPr id="9245" name="Group 406"/>
            <p:cNvGrpSpPr>
              <a:grpSpLocks/>
            </p:cNvGrpSpPr>
            <p:nvPr/>
          </p:nvGrpSpPr>
          <p:grpSpPr bwMode="auto">
            <a:xfrm>
              <a:off x="4938" y="1344"/>
              <a:ext cx="312" cy="384"/>
              <a:chOff x="4938" y="1344"/>
              <a:chExt cx="312" cy="384"/>
            </a:xfrm>
          </p:grpSpPr>
          <p:sp>
            <p:nvSpPr>
              <p:cNvPr id="9258" name="Rectangle 407"/>
              <p:cNvSpPr>
                <a:spLocks noChangeArrowheads="1"/>
              </p:cNvSpPr>
              <p:nvPr/>
            </p:nvSpPr>
            <p:spPr bwMode="auto">
              <a:xfrm>
                <a:off x="4974" y="1344"/>
                <a:ext cx="240" cy="384"/>
              </a:xfrm>
              <a:prstGeom prst="rect">
                <a:avLst/>
              </a:prstGeom>
              <a:solidFill>
                <a:srgbClr val="FF5050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9" name="Text Box 408"/>
              <p:cNvSpPr txBox="1">
                <a:spLocks noChangeArrowheads="1"/>
              </p:cNvSpPr>
              <p:nvPr/>
            </p:nvSpPr>
            <p:spPr bwMode="auto">
              <a:xfrm>
                <a:off x="4938" y="1421"/>
                <a:ext cx="312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9</a:t>
                </a:r>
              </a:p>
            </p:txBody>
          </p:sp>
        </p:grpSp>
        <p:grpSp>
          <p:nvGrpSpPr>
            <p:cNvPr id="9246" name="Group 409"/>
            <p:cNvGrpSpPr>
              <a:grpSpLocks/>
            </p:cNvGrpSpPr>
            <p:nvPr/>
          </p:nvGrpSpPr>
          <p:grpSpPr bwMode="auto">
            <a:xfrm>
              <a:off x="4938" y="1776"/>
              <a:ext cx="312" cy="384"/>
              <a:chOff x="4938" y="1776"/>
              <a:chExt cx="312" cy="384"/>
            </a:xfrm>
          </p:grpSpPr>
          <p:sp>
            <p:nvSpPr>
              <p:cNvPr id="9256" name="Rectangle 410"/>
              <p:cNvSpPr>
                <a:spLocks noChangeArrowheads="1"/>
              </p:cNvSpPr>
              <p:nvPr/>
            </p:nvSpPr>
            <p:spPr bwMode="auto">
              <a:xfrm>
                <a:off x="4974" y="1776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7" name="Text Box 411"/>
              <p:cNvSpPr txBox="1">
                <a:spLocks noChangeArrowheads="1"/>
              </p:cNvSpPr>
              <p:nvPr/>
            </p:nvSpPr>
            <p:spPr bwMode="auto">
              <a:xfrm>
                <a:off x="4938" y="1853"/>
                <a:ext cx="312" cy="2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12</a:t>
                </a:r>
              </a:p>
            </p:txBody>
          </p:sp>
        </p:grpSp>
        <p:grpSp>
          <p:nvGrpSpPr>
            <p:cNvPr id="9247" name="Group 412"/>
            <p:cNvGrpSpPr>
              <a:grpSpLocks/>
            </p:cNvGrpSpPr>
            <p:nvPr/>
          </p:nvGrpSpPr>
          <p:grpSpPr bwMode="auto">
            <a:xfrm>
              <a:off x="4938" y="2208"/>
              <a:ext cx="312" cy="384"/>
              <a:chOff x="444" y="480"/>
              <a:chExt cx="312" cy="384"/>
            </a:xfrm>
          </p:grpSpPr>
          <p:sp>
            <p:nvSpPr>
              <p:cNvPr id="9254" name="Rectangle 413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5" name="Text Box 414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15</a:t>
                </a:r>
              </a:p>
            </p:txBody>
          </p:sp>
        </p:grpSp>
        <p:grpSp>
          <p:nvGrpSpPr>
            <p:cNvPr id="9248" name="Group 415"/>
            <p:cNvGrpSpPr>
              <a:grpSpLocks/>
            </p:cNvGrpSpPr>
            <p:nvPr/>
          </p:nvGrpSpPr>
          <p:grpSpPr bwMode="auto">
            <a:xfrm>
              <a:off x="4938" y="2640"/>
              <a:ext cx="312" cy="384"/>
              <a:chOff x="444" y="480"/>
              <a:chExt cx="312" cy="384"/>
            </a:xfrm>
          </p:grpSpPr>
          <p:sp>
            <p:nvSpPr>
              <p:cNvPr id="9252" name="Rectangle 416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3" name="Text Box 417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18</a:t>
                </a:r>
              </a:p>
            </p:txBody>
          </p:sp>
        </p:grpSp>
        <p:grpSp>
          <p:nvGrpSpPr>
            <p:cNvPr id="9249" name="Group 418"/>
            <p:cNvGrpSpPr>
              <a:grpSpLocks/>
            </p:cNvGrpSpPr>
            <p:nvPr/>
          </p:nvGrpSpPr>
          <p:grpSpPr bwMode="auto">
            <a:xfrm>
              <a:off x="4938" y="3072"/>
              <a:ext cx="312" cy="384"/>
              <a:chOff x="444" y="480"/>
              <a:chExt cx="312" cy="384"/>
            </a:xfrm>
          </p:grpSpPr>
          <p:sp>
            <p:nvSpPr>
              <p:cNvPr id="9250" name="Rectangle 419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1" name="Text Box 420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000" b="1"/>
                  <a:t>21</a:t>
                </a:r>
              </a:p>
            </p:txBody>
          </p:sp>
        </p:grpSp>
      </p:grpSp>
      <p:sp>
        <p:nvSpPr>
          <p:cNvPr id="6568" name="AutoShape 424"/>
          <p:cNvSpPr>
            <a:spLocks noChangeArrowheads="1"/>
          </p:cNvSpPr>
          <p:nvPr/>
        </p:nvSpPr>
        <p:spPr bwMode="auto">
          <a:xfrm>
            <a:off x="3687519" y="2702352"/>
            <a:ext cx="1676400" cy="1066800"/>
          </a:xfrm>
          <a:prstGeom prst="rightArrow">
            <a:avLst>
              <a:gd name="adj1" fmla="val 50000"/>
              <a:gd name="adj2" fmla="val 39286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9" grpId="0"/>
      <p:bldP spid="65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59" name="Group 71"/>
          <p:cNvGrpSpPr>
            <a:grpSpLocks/>
          </p:cNvGrpSpPr>
          <p:nvPr/>
        </p:nvGrpSpPr>
        <p:grpSpPr bwMode="auto">
          <a:xfrm>
            <a:off x="2616200" y="304800"/>
            <a:ext cx="1552575" cy="4724400"/>
            <a:chOff x="4272" y="480"/>
            <a:chExt cx="978" cy="2976"/>
          </a:xfrm>
        </p:grpSpPr>
        <p:grpSp>
          <p:nvGrpSpPr>
            <p:cNvPr id="10415" name="Group 72"/>
            <p:cNvGrpSpPr>
              <a:grpSpLocks/>
            </p:cNvGrpSpPr>
            <p:nvPr/>
          </p:nvGrpSpPr>
          <p:grpSpPr bwMode="auto">
            <a:xfrm>
              <a:off x="4272" y="480"/>
              <a:ext cx="312" cy="384"/>
              <a:chOff x="444" y="480"/>
              <a:chExt cx="312" cy="384"/>
            </a:xfrm>
          </p:grpSpPr>
          <p:sp>
            <p:nvSpPr>
              <p:cNvPr id="10476" name="Rectangle 73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77" name="Text Box 74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</a:t>
                </a:r>
              </a:p>
            </p:txBody>
          </p:sp>
        </p:grpSp>
        <p:grpSp>
          <p:nvGrpSpPr>
            <p:cNvPr id="10416" name="Group 75"/>
            <p:cNvGrpSpPr>
              <a:grpSpLocks/>
            </p:cNvGrpSpPr>
            <p:nvPr/>
          </p:nvGrpSpPr>
          <p:grpSpPr bwMode="auto">
            <a:xfrm>
              <a:off x="4272" y="912"/>
              <a:ext cx="312" cy="384"/>
              <a:chOff x="444" y="480"/>
              <a:chExt cx="312" cy="384"/>
            </a:xfrm>
          </p:grpSpPr>
          <p:sp>
            <p:nvSpPr>
              <p:cNvPr id="10474" name="Rectangle 76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75" name="Text Box 77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4</a:t>
                </a:r>
              </a:p>
            </p:txBody>
          </p:sp>
        </p:grpSp>
        <p:grpSp>
          <p:nvGrpSpPr>
            <p:cNvPr id="10417" name="Group 78"/>
            <p:cNvGrpSpPr>
              <a:grpSpLocks/>
            </p:cNvGrpSpPr>
            <p:nvPr/>
          </p:nvGrpSpPr>
          <p:grpSpPr bwMode="auto">
            <a:xfrm>
              <a:off x="4272" y="1344"/>
              <a:ext cx="312" cy="384"/>
              <a:chOff x="444" y="480"/>
              <a:chExt cx="312" cy="384"/>
            </a:xfrm>
          </p:grpSpPr>
          <p:sp>
            <p:nvSpPr>
              <p:cNvPr id="10472" name="Rectangle 79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73" name="Text Box 80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7</a:t>
                </a:r>
              </a:p>
            </p:txBody>
          </p:sp>
        </p:grpSp>
        <p:grpSp>
          <p:nvGrpSpPr>
            <p:cNvPr id="10418" name="Group 81"/>
            <p:cNvGrpSpPr>
              <a:grpSpLocks/>
            </p:cNvGrpSpPr>
            <p:nvPr/>
          </p:nvGrpSpPr>
          <p:grpSpPr bwMode="auto">
            <a:xfrm>
              <a:off x="4272" y="1776"/>
              <a:ext cx="312" cy="384"/>
              <a:chOff x="4272" y="1776"/>
              <a:chExt cx="312" cy="384"/>
            </a:xfrm>
          </p:grpSpPr>
          <p:sp>
            <p:nvSpPr>
              <p:cNvPr id="10470" name="Rectangle 82"/>
              <p:cNvSpPr>
                <a:spLocks noChangeArrowheads="1"/>
              </p:cNvSpPr>
              <p:nvPr/>
            </p:nvSpPr>
            <p:spPr bwMode="auto">
              <a:xfrm>
                <a:off x="4308" y="1776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71" name="Text Box 83"/>
              <p:cNvSpPr txBox="1">
                <a:spLocks noChangeArrowheads="1"/>
              </p:cNvSpPr>
              <p:nvPr/>
            </p:nvSpPr>
            <p:spPr bwMode="auto">
              <a:xfrm>
                <a:off x="4272" y="1853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10</a:t>
                </a:r>
              </a:p>
            </p:txBody>
          </p:sp>
        </p:grpSp>
        <p:grpSp>
          <p:nvGrpSpPr>
            <p:cNvPr id="10419" name="Group 84"/>
            <p:cNvGrpSpPr>
              <a:grpSpLocks/>
            </p:cNvGrpSpPr>
            <p:nvPr/>
          </p:nvGrpSpPr>
          <p:grpSpPr bwMode="auto">
            <a:xfrm>
              <a:off x="4272" y="2640"/>
              <a:ext cx="312" cy="384"/>
              <a:chOff x="444" y="480"/>
              <a:chExt cx="312" cy="384"/>
            </a:xfrm>
          </p:grpSpPr>
          <p:sp>
            <p:nvSpPr>
              <p:cNvPr id="10468" name="Rectangle 85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69" name="Text Box 86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16</a:t>
                </a:r>
              </a:p>
            </p:txBody>
          </p:sp>
        </p:grpSp>
        <p:grpSp>
          <p:nvGrpSpPr>
            <p:cNvPr id="10420" name="Group 87"/>
            <p:cNvGrpSpPr>
              <a:grpSpLocks/>
            </p:cNvGrpSpPr>
            <p:nvPr/>
          </p:nvGrpSpPr>
          <p:grpSpPr bwMode="auto">
            <a:xfrm>
              <a:off x="4272" y="3072"/>
              <a:ext cx="312" cy="384"/>
              <a:chOff x="444" y="480"/>
              <a:chExt cx="312" cy="384"/>
            </a:xfrm>
          </p:grpSpPr>
          <p:sp>
            <p:nvSpPr>
              <p:cNvPr id="10466" name="Rectangle 88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67" name="Text Box 89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19</a:t>
                </a:r>
              </a:p>
            </p:txBody>
          </p:sp>
        </p:grpSp>
        <p:grpSp>
          <p:nvGrpSpPr>
            <p:cNvPr id="10421" name="Group 90"/>
            <p:cNvGrpSpPr>
              <a:grpSpLocks/>
            </p:cNvGrpSpPr>
            <p:nvPr/>
          </p:nvGrpSpPr>
          <p:grpSpPr bwMode="auto">
            <a:xfrm>
              <a:off x="4605" y="480"/>
              <a:ext cx="312" cy="384"/>
              <a:chOff x="444" y="480"/>
              <a:chExt cx="312" cy="384"/>
            </a:xfrm>
          </p:grpSpPr>
          <p:sp>
            <p:nvSpPr>
              <p:cNvPr id="10464" name="Rectangle 91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65" name="Text Box 92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2</a:t>
                </a:r>
              </a:p>
            </p:txBody>
          </p:sp>
        </p:grpSp>
        <p:grpSp>
          <p:nvGrpSpPr>
            <p:cNvPr id="10422" name="Group 93"/>
            <p:cNvGrpSpPr>
              <a:grpSpLocks/>
            </p:cNvGrpSpPr>
            <p:nvPr/>
          </p:nvGrpSpPr>
          <p:grpSpPr bwMode="auto">
            <a:xfrm>
              <a:off x="4605" y="912"/>
              <a:ext cx="312" cy="384"/>
              <a:chOff x="444" y="480"/>
              <a:chExt cx="312" cy="384"/>
            </a:xfrm>
          </p:grpSpPr>
          <p:sp>
            <p:nvSpPr>
              <p:cNvPr id="10462" name="Rectangle 94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63" name="Text Box 95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5</a:t>
                </a:r>
              </a:p>
            </p:txBody>
          </p:sp>
        </p:grpSp>
        <p:grpSp>
          <p:nvGrpSpPr>
            <p:cNvPr id="10423" name="Group 96"/>
            <p:cNvGrpSpPr>
              <a:grpSpLocks/>
            </p:cNvGrpSpPr>
            <p:nvPr/>
          </p:nvGrpSpPr>
          <p:grpSpPr bwMode="auto">
            <a:xfrm>
              <a:off x="4605" y="1344"/>
              <a:ext cx="312" cy="384"/>
              <a:chOff x="4605" y="1344"/>
              <a:chExt cx="312" cy="384"/>
            </a:xfrm>
          </p:grpSpPr>
          <p:sp>
            <p:nvSpPr>
              <p:cNvPr id="10460" name="Rectangle 97"/>
              <p:cNvSpPr>
                <a:spLocks noChangeArrowheads="1"/>
              </p:cNvSpPr>
              <p:nvPr/>
            </p:nvSpPr>
            <p:spPr bwMode="auto">
              <a:xfrm>
                <a:off x="4641" y="1344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61" name="Text Box 98"/>
              <p:cNvSpPr txBox="1">
                <a:spLocks noChangeArrowheads="1"/>
              </p:cNvSpPr>
              <p:nvPr/>
            </p:nvSpPr>
            <p:spPr bwMode="auto">
              <a:xfrm>
                <a:off x="4605" y="1421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8</a:t>
                </a:r>
              </a:p>
            </p:txBody>
          </p:sp>
        </p:grpSp>
        <p:grpSp>
          <p:nvGrpSpPr>
            <p:cNvPr id="10424" name="Group 99"/>
            <p:cNvGrpSpPr>
              <a:grpSpLocks/>
            </p:cNvGrpSpPr>
            <p:nvPr/>
          </p:nvGrpSpPr>
          <p:grpSpPr bwMode="auto">
            <a:xfrm>
              <a:off x="4605" y="1776"/>
              <a:ext cx="312" cy="384"/>
              <a:chOff x="4605" y="1776"/>
              <a:chExt cx="312" cy="384"/>
            </a:xfrm>
          </p:grpSpPr>
          <p:sp>
            <p:nvSpPr>
              <p:cNvPr id="10458" name="Rectangle 100"/>
              <p:cNvSpPr>
                <a:spLocks noChangeArrowheads="1"/>
              </p:cNvSpPr>
              <p:nvPr/>
            </p:nvSpPr>
            <p:spPr bwMode="auto">
              <a:xfrm>
                <a:off x="4641" y="1776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59" name="Text Box 101"/>
              <p:cNvSpPr txBox="1">
                <a:spLocks noChangeArrowheads="1"/>
              </p:cNvSpPr>
              <p:nvPr/>
            </p:nvSpPr>
            <p:spPr bwMode="auto">
              <a:xfrm>
                <a:off x="4605" y="1853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11</a:t>
                </a:r>
              </a:p>
            </p:txBody>
          </p:sp>
        </p:grpSp>
        <p:grpSp>
          <p:nvGrpSpPr>
            <p:cNvPr id="10425" name="Group 102"/>
            <p:cNvGrpSpPr>
              <a:grpSpLocks/>
            </p:cNvGrpSpPr>
            <p:nvPr/>
          </p:nvGrpSpPr>
          <p:grpSpPr bwMode="auto">
            <a:xfrm>
              <a:off x="4272" y="2208"/>
              <a:ext cx="312" cy="384"/>
              <a:chOff x="4272" y="2208"/>
              <a:chExt cx="312" cy="384"/>
            </a:xfrm>
          </p:grpSpPr>
          <p:sp>
            <p:nvSpPr>
              <p:cNvPr id="10456" name="Rectangle 103"/>
              <p:cNvSpPr>
                <a:spLocks noChangeArrowheads="1"/>
              </p:cNvSpPr>
              <p:nvPr/>
            </p:nvSpPr>
            <p:spPr bwMode="auto">
              <a:xfrm>
                <a:off x="4308" y="2208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57" name="Text Box 104"/>
              <p:cNvSpPr txBox="1">
                <a:spLocks noChangeArrowheads="1"/>
              </p:cNvSpPr>
              <p:nvPr/>
            </p:nvSpPr>
            <p:spPr bwMode="auto">
              <a:xfrm>
                <a:off x="4272" y="2285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13</a:t>
                </a:r>
              </a:p>
            </p:txBody>
          </p:sp>
        </p:grpSp>
        <p:grpSp>
          <p:nvGrpSpPr>
            <p:cNvPr id="10426" name="Group 105"/>
            <p:cNvGrpSpPr>
              <a:grpSpLocks/>
            </p:cNvGrpSpPr>
            <p:nvPr/>
          </p:nvGrpSpPr>
          <p:grpSpPr bwMode="auto">
            <a:xfrm>
              <a:off x="4605" y="2208"/>
              <a:ext cx="312" cy="384"/>
              <a:chOff x="4605" y="2208"/>
              <a:chExt cx="312" cy="384"/>
            </a:xfrm>
          </p:grpSpPr>
          <p:sp>
            <p:nvSpPr>
              <p:cNvPr id="10454" name="Rectangle 106"/>
              <p:cNvSpPr>
                <a:spLocks noChangeArrowheads="1"/>
              </p:cNvSpPr>
              <p:nvPr/>
            </p:nvSpPr>
            <p:spPr bwMode="auto">
              <a:xfrm>
                <a:off x="4641" y="2208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55" name="Text Box 107"/>
              <p:cNvSpPr txBox="1">
                <a:spLocks noChangeArrowheads="1"/>
              </p:cNvSpPr>
              <p:nvPr/>
            </p:nvSpPr>
            <p:spPr bwMode="auto">
              <a:xfrm>
                <a:off x="4605" y="2285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14</a:t>
                </a:r>
              </a:p>
            </p:txBody>
          </p:sp>
        </p:grpSp>
        <p:grpSp>
          <p:nvGrpSpPr>
            <p:cNvPr id="10427" name="Group 108"/>
            <p:cNvGrpSpPr>
              <a:grpSpLocks/>
            </p:cNvGrpSpPr>
            <p:nvPr/>
          </p:nvGrpSpPr>
          <p:grpSpPr bwMode="auto">
            <a:xfrm>
              <a:off x="4605" y="2640"/>
              <a:ext cx="312" cy="384"/>
              <a:chOff x="444" y="480"/>
              <a:chExt cx="312" cy="384"/>
            </a:xfrm>
          </p:grpSpPr>
          <p:sp>
            <p:nvSpPr>
              <p:cNvPr id="10452" name="Rectangle 109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53" name="Text Box 110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17</a:t>
                </a:r>
              </a:p>
            </p:txBody>
          </p:sp>
        </p:grpSp>
        <p:grpSp>
          <p:nvGrpSpPr>
            <p:cNvPr id="10428" name="Group 111"/>
            <p:cNvGrpSpPr>
              <a:grpSpLocks/>
            </p:cNvGrpSpPr>
            <p:nvPr/>
          </p:nvGrpSpPr>
          <p:grpSpPr bwMode="auto">
            <a:xfrm>
              <a:off x="4605" y="3072"/>
              <a:ext cx="312" cy="384"/>
              <a:chOff x="444" y="480"/>
              <a:chExt cx="312" cy="384"/>
            </a:xfrm>
          </p:grpSpPr>
          <p:sp>
            <p:nvSpPr>
              <p:cNvPr id="10450" name="Rectangle 112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51" name="Text Box 113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20</a:t>
                </a:r>
              </a:p>
            </p:txBody>
          </p:sp>
        </p:grpSp>
        <p:grpSp>
          <p:nvGrpSpPr>
            <p:cNvPr id="10429" name="Group 114"/>
            <p:cNvGrpSpPr>
              <a:grpSpLocks/>
            </p:cNvGrpSpPr>
            <p:nvPr/>
          </p:nvGrpSpPr>
          <p:grpSpPr bwMode="auto">
            <a:xfrm>
              <a:off x="4938" y="480"/>
              <a:ext cx="312" cy="384"/>
              <a:chOff x="444" y="480"/>
              <a:chExt cx="312" cy="384"/>
            </a:xfrm>
          </p:grpSpPr>
          <p:sp>
            <p:nvSpPr>
              <p:cNvPr id="10448" name="Rectangle 115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49" name="Text Box 116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3</a:t>
                </a:r>
              </a:p>
            </p:txBody>
          </p:sp>
        </p:grpSp>
        <p:grpSp>
          <p:nvGrpSpPr>
            <p:cNvPr id="10430" name="Group 117"/>
            <p:cNvGrpSpPr>
              <a:grpSpLocks/>
            </p:cNvGrpSpPr>
            <p:nvPr/>
          </p:nvGrpSpPr>
          <p:grpSpPr bwMode="auto">
            <a:xfrm>
              <a:off x="4938" y="912"/>
              <a:ext cx="312" cy="384"/>
              <a:chOff x="444" y="480"/>
              <a:chExt cx="312" cy="384"/>
            </a:xfrm>
          </p:grpSpPr>
          <p:sp>
            <p:nvSpPr>
              <p:cNvPr id="10446" name="Rectangle 118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47" name="Text Box 119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6</a:t>
                </a:r>
              </a:p>
            </p:txBody>
          </p:sp>
        </p:grpSp>
        <p:grpSp>
          <p:nvGrpSpPr>
            <p:cNvPr id="10431" name="Group 120"/>
            <p:cNvGrpSpPr>
              <a:grpSpLocks/>
            </p:cNvGrpSpPr>
            <p:nvPr/>
          </p:nvGrpSpPr>
          <p:grpSpPr bwMode="auto">
            <a:xfrm>
              <a:off x="4938" y="1344"/>
              <a:ext cx="312" cy="384"/>
              <a:chOff x="4938" y="1344"/>
              <a:chExt cx="312" cy="384"/>
            </a:xfrm>
          </p:grpSpPr>
          <p:sp>
            <p:nvSpPr>
              <p:cNvPr id="10444" name="Rectangle 121"/>
              <p:cNvSpPr>
                <a:spLocks noChangeArrowheads="1"/>
              </p:cNvSpPr>
              <p:nvPr/>
            </p:nvSpPr>
            <p:spPr bwMode="auto">
              <a:xfrm>
                <a:off x="4974" y="1344"/>
                <a:ext cx="240" cy="384"/>
              </a:xfrm>
              <a:prstGeom prst="rect">
                <a:avLst/>
              </a:prstGeom>
              <a:solidFill>
                <a:srgbClr val="FF5050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45" name="Text Box 122"/>
              <p:cNvSpPr txBox="1">
                <a:spLocks noChangeArrowheads="1"/>
              </p:cNvSpPr>
              <p:nvPr/>
            </p:nvSpPr>
            <p:spPr bwMode="auto">
              <a:xfrm>
                <a:off x="4938" y="1421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9</a:t>
                </a:r>
              </a:p>
            </p:txBody>
          </p:sp>
        </p:grpSp>
        <p:grpSp>
          <p:nvGrpSpPr>
            <p:cNvPr id="10432" name="Group 123"/>
            <p:cNvGrpSpPr>
              <a:grpSpLocks/>
            </p:cNvGrpSpPr>
            <p:nvPr/>
          </p:nvGrpSpPr>
          <p:grpSpPr bwMode="auto">
            <a:xfrm>
              <a:off x="4938" y="1776"/>
              <a:ext cx="312" cy="384"/>
              <a:chOff x="4938" y="1776"/>
              <a:chExt cx="312" cy="384"/>
            </a:xfrm>
          </p:grpSpPr>
          <p:sp>
            <p:nvSpPr>
              <p:cNvPr id="10442" name="Rectangle 124"/>
              <p:cNvSpPr>
                <a:spLocks noChangeArrowheads="1"/>
              </p:cNvSpPr>
              <p:nvPr/>
            </p:nvSpPr>
            <p:spPr bwMode="auto">
              <a:xfrm>
                <a:off x="4974" y="1776"/>
                <a:ext cx="240" cy="384"/>
              </a:xfrm>
              <a:prstGeom prst="rect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43" name="Text Box 125"/>
              <p:cNvSpPr txBox="1">
                <a:spLocks noChangeArrowheads="1"/>
              </p:cNvSpPr>
              <p:nvPr/>
            </p:nvSpPr>
            <p:spPr bwMode="auto">
              <a:xfrm>
                <a:off x="4938" y="1853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12</a:t>
                </a:r>
              </a:p>
            </p:txBody>
          </p:sp>
        </p:grpSp>
        <p:grpSp>
          <p:nvGrpSpPr>
            <p:cNvPr id="10433" name="Group 126"/>
            <p:cNvGrpSpPr>
              <a:grpSpLocks/>
            </p:cNvGrpSpPr>
            <p:nvPr/>
          </p:nvGrpSpPr>
          <p:grpSpPr bwMode="auto">
            <a:xfrm>
              <a:off x="4938" y="2208"/>
              <a:ext cx="312" cy="384"/>
              <a:chOff x="444" y="480"/>
              <a:chExt cx="312" cy="384"/>
            </a:xfrm>
          </p:grpSpPr>
          <p:sp>
            <p:nvSpPr>
              <p:cNvPr id="10440" name="Rectangle 127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41" name="Text Box 128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15</a:t>
                </a:r>
              </a:p>
            </p:txBody>
          </p:sp>
        </p:grpSp>
        <p:grpSp>
          <p:nvGrpSpPr>
            <p:cNvPr id="10434" name="Group 129"/>
            <p:cNvGrpSpPr>
              <a:grpSpLocks/>
            </p:cNvGrpSpPr>
            <p:nvPr/>
          </p:nvGrpSpPr>
          <p:grpSpPr bwMode="auto">
            <a:xfrm>
              <a:off x="4938" y="2640"/>
              <a:ext cx="312" cy="384"/>
              <a:chOff x="444" y="480"/>
              <a:chExt cx="312" cy="384"/>
            </a:xfrm>
          </p:grpSpPr>
          <p:sp>
            <p:nvSpPr>
              <p:cNvPr id="10438" name="Rectangle 130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39" name="Text Box 131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18</a:t>
                </a:r>
              </a:p>
            </p:txBody>
          </p:sp>
        </p:grpSp>
        <p:grpSp>
          <p:nvGrpSpPr>
            <p:cNvPr id="10435" name="Group 132"/>
            <p:cNvGrpSpPr>
              <a:grpSpLocks/>
            </p:cNvGrpSpPr>
            <p:nvPr/>
          </p:nvGrpSpPr>
          <p:grpSpPr bwMode="auto">
            <a:xfrm>
              <a:off x="4938" y="3072"/>
              <a:ext cx="312" cy="384"/>
              <a:chOff x="444" y="480"/>
              <a:chExt cx="312" cy="384"/>
            </a:xfrm>
          </p:grpSpPr>
          <p:sp>
            <p:nvSpPr>
              <p:cNvPr id="10436" name="Rectangle 133"/>
              <p:cNvSpPr>
                <a:spLocks noChangeArrowheads="1"/>
              </p:cNvSpPr>
              <p:nvPr/>
            </p:nvSpPr>
            <p:spPr bwMode="auto">
              <a:xfrm>
                <a:off x="480" y="480"/>
                <a:ext cx="240" cy="384"/>
              </a:xfrm>
              <a:prstGeom prst="rect">
                <a:avLst/>
              </a:prstGeom>
              <a:noFill/>
              <a:ln w="28575">
                <a:solidFill>
                  <a:srgbClr val="FF505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37" name="Text Box 134"/>
              <p:cNvSpPr txBox="1">
                <a:spLocks noChangeArrowheads="1"/>
              </p:cNvSpPr>
              <p:nvPr/>
            </p:nvSpPr>
            <p:spPr bwMode="auto">
              <a:xfrm>
                <a:off x="444" y="557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/>
                  <a:t>21</a:t>
                </a:r>
              </a:p>
            </p:txBody>
          </p:sp>
        </p:grpSp>
      </p:grpSp>
      <p:grpSp>
        <p:nvGrpSpPr>
          <p:cNvPr id="12618" name="Group 330"/>
          <p:cNvGrpSpPr>
            <a:grpSpLocks/>
          </p:cNvGrpSpPr>
          <p:nvPr/>
        </p:nvGrpSpPr>
        <p:grpSpPr bwMode="auto">
          <a:xfrm>
            <a:off x="5003800" y="304800"/>
            <a:ext cx="1552575" cy="4724400"/>
            <a:chOff x="2688" y="192"/>
            <a:chExt cx="978" cy="2976"/>
          </a:xfrm>
        </p:grpSpPr>
        <p:sp>
          <p:nvSpPr>
            <p:cNvPr id="10373" name="Rectangle 137"/>
            <p:cNvSpPr>
              <a:spLocks noChangeArrowheads="1"/>
            </p:cNvSpPr>
            <p:nvPr/>
          </p:nvSpPr>
          <p:spPr bwMode="auto">
            <a:xfrm>
              <a:off x="2724" y="192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4" name="Text Box 138"/>
            <p:cNvSpPr txBox="1">
              <a:spLocks noChangeArrowheads="1"/>
            </p:cNvSpPr>
            <p:nvPr/>
          </p:nvSpPr>
          <p:spPr bwMode="auto">
            <a:xfrm>
              <a:off x="2688" y="269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</a:t>
              </a:r>
            </a:p>
          </p:txBody>
        </p:sp>
        <p:sp>
          <p:nvSpPr>
            <p:cNvPr id="10375" name="Rectangle 140"/>
            <p:cNvSpPr>
              <a:spLocks noChangeArrowheads="1"/>
            </p:cNvSpPr>
            <p:nvPr/>
          </p:nvSpPr>
          <p:spPr bwMode="auto">
            <a:xfrm>
              <a:off x="2724" y="624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6" name="Text Box 141"/>
            <p:cNvSpPr txBox="1">
              <a:spLocks noChangeArrowheads="1"/>
            </p:cNvSpPr>
            <p:nvPr/>
          </p:nvSpPr>
          <p:spPr bwMode="auto">
            <a:xfrm>
              <a:off x="2688" y="701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4</a:t>
              </a:r>
            </a:p>
          </p:txBody>
        </p:sp>
        <p:sp>
          <p:nvSpPr>
            <p:cNvPr id="10377" name="Rectangle 143"/>
            <p:cNvSpPr>
              <a:spLocks noChangeArrowheads="1"/>
            </p:cNvSpPr>
            <p:nvPr/>
          </p:nvSpPr>
          <p:spPr bwMode="auto">
            <a:xfrm>
              <a:off x="2724" y="1056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8" name="Text Box 144"/>
            <p:cNvSpPr txBox="1">
              <a:spLocks noChangeArrowheads="1"/>
            </p:cNvSpPr>
            <p:nvPr/>
          </p:nvSpPr>
          <p:spPr bwMode="auto">
            <a:xfrm>
              <a:off x="2688" y="1133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7</a:t>
              </a:r>
            </a:p>
          </p:txBody>
        </p:sp>
        <p:sp>
          <p:nvSpPr>
            <p:cNvPr id="10379" name="Rectangle 146"/>
            <p:cNvSpPr>
              <a:spLocks noChangeArrowheads="1"/>
            </p:cNvSpPr>
            <p:nvPr/>
          </p:nvSpPr>
          <p:spPr bwMode="auto">
            <a:xfrm>
              <a:off x="2724" y="1488"/>
              <a:ext cx="240" cy="384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0" name="Text Box 147"/>
            <p:cNvSpPr txBox="1">
              <a:spLocks noChangeArrowheads="1"/>
            </p:cNvSpPr>
            <p:nvPr/>
          </p:nvSpPr>
          <p:spPr bwMode="auto">
            <a:xfrm>
              <a:off x="2688" y="1565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10</a:t>
              </a:r>
            </a:p>
          </p:txBody>
        </p:sp>
        <p:sp>
          <p:nvSpPr>
            <p:cNvPr id="10381" name="Rectangle 149"/>
            <p:cNvSpPr>
              <a:spLocks noChangeArrowheads="1"/>
            </p:cNvSpPr>
            <p:nvPr/>
          </p:nvSpPr>
          <p:spPr bwMode="auto">
            <a:xfrm>
              <a:off x="2724" y="2352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2" name="Text Box 150"/>
            <p:cNvSpPr txBox="1">
              <a:spLocks noChangeArrowheads="1"/>
            </p:cNvSpPr>
            <p:nvPr/>
          </p:nvSpPr>
          <p:spPr bwMode="auto">
            <a:xfrm>
              <a:off x="2688" y="2429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16</a:t>
              </a:r>
            </a:p>
          </p:txBody>
        </p:sp>
        <p:sp>
          <p:nvSpPr>
            <p:cNvPr id="10383" name="Rectangle 152"/>
            <p:cNvSpPr>
              <a:spLocks noChangeArrowheads="1"/>
            </p:cNvSpPr>
            <p:nvPr/>
          </p:nvSpPr>
          <p:spPr bwMode="auto">
            <a:xfrm>
              <a:off x="2724" y="2784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4" name="Text Box 153"/>
            <p:cNvSpPr txBox="1">
              <a:spLocks noChangeArrowheads="1"/>
            </p:cNvSpPr>
            <p:nvPr/>
          </p:nvSpPr>
          <p:spPr bwMode="auto">
            <a:xfrm>
              <a:off x="2688" y="2861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19</a:t>
              </a:r>
            </a:p>
          </p:txBody>
        </p:sp>
        <p:sp>
          <p:nvSpPr>
            <p:cNvPr id="10385" name="Rectangle 155"/>
            <p:cNvSpPr>
              <a:spLocks noChangeArrowheads="1"/>
            </p:cNvSpPr>
            <p:nvPr/>
          </p:nvSpPr>
          <p:spPr bwMode="auto">
            <a:xfrm>
              <a:off x="3057" y="192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6" name="Text Box 156"/>
            <p:cNvSpPr txBox="1">
              <a:spLocks noChangeArrowheads="1"/>
            </p:cNvSpPr>
            <p:nvPr/>
          </p:nvSpPr>
          <p:spPr bwMode="auto">
            <a:xfrm>
              <a:off x="3021" y="269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2</a:t>
              </a:r>
            </a:p>
          </p:txBody>
        </p:sp>
        <p:sp>
          <p:nvSpPr>
            <p:cNvPr id="10387" name="Rectangle 158"/>
            <p:cNvSpPr>
              <a:spLocks noChangeArrowheads="1"/>
            </p:cNvSpPr>
            <p:nvPr/>
          </p:nvSpPr>
          <p:spPr bwMode="auto">
            <a:xfrm>
              <a:off x="3057" y="624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8" name="Text Box 159"/>
            <p:cNvSpPr txBox="1">
              <a:spLocks noChangeArrowheads="1"/>
            </p:cNvSpPr>
            <p:nvPr/>
          </p:nvSpPr>
          <p:spPr bwMode="auto">
            <a:xfrm>
              <a:off x="3021" y="701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5</a:t>
              </a:r>
            </a:p>
          </p:txBody>
        </p:sp>
        <p:sp>
          <p:nvSpPr>
            <p:cNvPr id="10389" name="Rectangle 161"/>
            <p:cNvSpPr>
              <a:spLocks noChangeArrowheads="1"/>
            </p:cNvSpPr>
            <p:nvPr/>
          </p:nvSpPr>
          <p:spPr bwMode="auto">
            <a:xfrm>
              <a:off x="3057" y="1056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90" name="Text Box 162"/>
            <p:cNvSpPr txBox="1">
              <a:spLocks noChangeArrowheads="1"/>
            </p:cNvSpPr>
            <p:nvPr/>
          </p:nvSpPr>
          <p:spPr bwMode="auto">
            <a:xfrm>
              <a:off x="3021" y="1133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8</a:t>
              </a:r>
            </a:p>
          </p:txBody>
        </p:sp>
        <p:sp>
          <p:nvSpPr>
            <p:cNvPr id="10391" name="Rectangle 164"/>
            <p:cNvSpPr>
              <a:spLocks noChangeArrowheads="1"/>
            </p:cNvSpPr>
            <p:nvPr/>
          </p:nvSpPr>
          <p:spPr bwMode="auto">
            <a:xfrm>
              <a:off x="3057" y="1488"/>
              <a:ext cx="240" cy="384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92" name="Text Box 165"/>
            <p:cNvSpPr txBox="1">
              <a:spLocks noChangeArrowheads="1"/>
            </p:cNvSpPr>
            <p:nvPr/>
          </p:nvSpPr>
          <p:spPr bwMode="auto">
            <a:xfrm>
              <a:off x="3021" y="1565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11</a:t>
              </a:r>
            </a:p>
          </p:txBody>
        </p:sp>
        <p:sp>
          <p:nvSpPr>
            <p:cNvPr id="10393" name="Rectangle 167"/>
            <p:cNvSpPr>
              <a:spLocks noChangeArrowheads="1"/>
            </p:cNvSpPr>
            <p:nvPr/>
          </p:nvSpPr>
          <p:spPr bwMode="auto">
            <a:xfrm>
              <a:off x="2724" y="192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94" name="Text Box 168"/>
            <p:cNvSpPr txBox="1">
              <a:spLocks noChangeArrowheads="1"/>
            </p:cNvSpPr>
            <p:nvPr/>
          </p:nvSpPr>
          <p:spPr bwMode="auto">
            <a:xfrm>
              <a:off x="2688" y="199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13</a:t>
              </a:r>
            </a:p>
          </p:txBody>
        </p:sp>
        <p:sp>
          <p:nvSpPr>
            <p:cNvPr id="10395" name="Rectangle 170"/>
            <p:cNvSpPr>
              <a:spLocks noChangeArrowheads="1"/>
            </p:cNvSpPr>
            <p:nvPr/>
          </p:nvSpPr>
          <p:spPr bwMode="auto">
            <a:xfrm>
              <a:off x="3057" y="192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96" name="Text Box 171"/>
            <p:cNvSpPr txBox="1">
              <a:spLocks noChangeArrowheads="1"/>
            </p:cNvSpPr>
            <p:nvPr/>
          </p:nvSpPr>
          <p:spPr bwMode="auto">
            <a:xfrm>
              <a:off x="3021" y="199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14</a:t>
              </a:r>
            </a:p>
          </p:txBody>
        </p:sp>
        <p:sp>
          <p:nvSpPr>
            <p:cNvPr id="10397" name="Rectangle 173"/>
            <p:cNvSpPr>
              <a:spLocks noChangeArrowheads="1"/>
            </p:cNvSpPr>
            <p:nvPr/>
          </p:nvSpPr>
          <p:spPr bwMode="auto">
            <a:xfrm>
              <a:off x="3057" y="2352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98" name="Text Box 174"/>
            <p:cNvSpPr txBox="1">
              <a:spLocks noChangeArrowheads="1"/>
            </p:cNvSpPr>
            <p:nvPr/>
          </p:nvSpPr>
          <p:spPr bwMode="auto">
            <a:xfrm>
              <a:off x="3021" y="2429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17</a:t>
              </a:r>
            </a:p>
          </p:txBody>
        </p:sp>
        <p:sp>
          <p:nvSpPr>
            <p:cNvPr id="10399" name="Rectangle 176"/>
            <p:cNvSpPr>
              <a:spLocks noChangeArrowheads="1"/>
            </p:cNvSpPr>
            <p:nvPr/>
          </p:nvSpPr>
          <p:spPr bwMode="auto">
            <a:xfrm>
              <a:off x="3057" y="2784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00" name="Text Box 177"/>
            <p:cNvSpPr txBox="1">
              <a:spLocks noChangeArrowheads="1"/>
            </p:cNvSpPr>
            <p:nvPr/>
          </p:nvSpPr>
          <p:spPr bwMode="auto">
            <a:xfrm>
              <a:off x="3021" y="2861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20</a:t>
              </a:r>
            </a:p>
          </p:txBody>
        </p:sp>
        <p:sp>
          <p:nvSpPr>
            <p:cNvPr id="10401" name="Rectangle 179"/>
            <p:cNvSpPr>
              <a:spLocks noChangeArrowheads="1"/>
            </p:cNvSpPr>
            <p:nvPr/>
          </p:nvSpPr>
          <p:spPr bwMode="auto">
            <a:xfrm>
              <a:off x="3390" y="192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02" name="Text Box 180"/>
            <p:cNvSpPr txBox="1">
              <a:spLocks noChangeArrowheads="1"/>
            </p:cNvSpPr>
            <p:nvPr/>
          </p:nvSpPr>
          <p:spPr bwMode="auto">
            <a:xfrm>
              <a:off x="3354" y="269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3</a:t>
              </a:r>
            </a:p>
          </p:txBody>
        </p:sp>
        <p:sp>
          <p:nvSpPr>
            <p:cNvPr id="10403" name="Rectangle 182"/>
            <p:cNvSpPr>
              <a:spLocks noChangeArrowheads="1"/>
            </p:cNvSpPr>
            <p:nvPr/>
          </p:nvSpPr>
          <p:spPr bwMode="auto">
            <a:xfrm>
              <a:off x="3390" y="624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04" name="Text Box 183"/>
            <p:cNvSpPr txBox="1">
              <a:spLocks noChangeArrowheads="1"/>
            </p:cNvSpPr>
            <p:nvPr/>
          </p:nvSpPr>
          <p:spPr bwMode="auto">
            <a:xfrm>
              <a:off x="3354" y="701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6</a:t>
              </a:r>
            </a:p>
          </p:txBody>
        </p:sp>
        <p:sp>
          <p:nvSpPr>
            <p:cNvPr id="10405" name="Rectangle 185"/>
            <p:cNvSpPr>
              <a:spLocks noChangeArrowheads="1"/>
            </p:cNvSpPr>
            <p:nvPr/>
          </p:nvSpPr>
          <p:spPr bwMode="auto">
            <a:xfrm>
              <a:off x="3390" y="1056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505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06" name="Text Box 186"/>
            <p:cNvSpPr txBox="1">
              <a:spLocks noChangeArrowheads="1"/>
            </p:cNvSpPr>
            <p:nvPr/>
          </p:nvSpPr>
          <p:spPr bwMode="auto">
            <a:xfrm>
              <a:off x="3354" y="1133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9</a:t>
              </a:r>
            </a:p>
          </p:txBody>
        </p:sp>
        <p:sp>
          <p:nvSpPr>
            <p:cNvPr id="10407" name="Rectangle 188"/>
            <p:cNvSpPr>
              <a:spLocks noChangeArrowheads="1"/>
            </p:cNvSpPr>
            <p:nvPr/>
          </p:nvSpPr>
          <p:spPr bwMode="auto">
            <a:xfrm>
              <a:off x="3390" y="1488"/>
              <a:ext cx="240" cy="384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08" name="Text Box 189"/>
            <p:cNvSpPr txBox="1">
              <a:spLocks noChangeArrowheads="1"/>
            </p:cNvSpPr>
            <p:nvPr/>
          </p:nvSpPr>
          <p:spPr bwMode="auto">
            <a:xfrm>
              <a:off x="3354" y="1565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12</a:t>
              </a:r>
            </a:p>
          </p:txBody>
        </p:sp>
        <p:sp>
          <p:nvSpPr>
            <p:cNvPr id="10409" name="Rectangle 191"/>
            <p:cNvSpPr>
              <a:spLocks noChangeArrowheads="1"/>
            </p:cNvSpPr>
            <p:nvPr/>
          </p:nvSpPr>
          <p:spPr bwMode="auto">
            <a:xfrm>
              <a:off x="3390" y="192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10" name="Text Box 192"/>
            <p:cNvSpPr txBox="1">
              <a:spLocks noChangeArrowheads="1"/>
            </p:cNvSpPr>
            <p:nvPr/>
          </p:nvSpPr>
          <p:spPr bwMode="auto">
            <a:xfrm>
              <a:off x="3354" y="199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15</a:t>
              </a:r>
            </a:p>
          </p:txBody>
        </p:sp>
        <p:sp>
          <p:nvSpPr>
            <p:cNvPr id="10411" name="Rectangle 194"/>
            <p:cNvSpPr>
              <a:spLocks noChangeArrowheads="1"/>
            </p:cNvSpPr>
            <p:nvPr/>
          </p:nvSpPr>
          <p:spPr bwMode="auto">
            <a:xfrm>
              <a:off x="3390" y="2352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12" name="Text Box 195"/>
            <p:cNvSpPr txBox="1">
              <a:spLocks noChangeArrowheads="1"/>
            </p:cNvSpPr>
            <p:nvPr/>
          </p:nvSpPr>
          <p:spPr bwMode="auto">
            <a:xfrm>
              <a:off x="3354" y="2429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18</a:t>
              </a:r>
            </a:p>
          </p:txBody>
        </p:sp>
        <p:sp>
          <p:nvSpPr>
            <p:cNvPr id="10413" name="Rectangle 197"/>
            <p:cNvSpPr>
              <a:spLocks noChangeArrowheads="1"/>
            </p:cNvSpPr>
            <p:nvPr/>
          </p:nvSpPr>
          <p:spPr bwMode="auto">
            <a:xfrm>
              <a:off x="3390" y="2784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14" name="Text Box 198"/>
            <p:cNvSpPr txBox="1">
              <a:spLocks noChangeArrowheads="1"/>
            </p:cNvSpPr>
            <p:nvPr/>
          </p:nvSpPr>
          <p:spPr bwMode="auto">
            <a:xfrm>
              <a:off x="3354" y="2861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21</a:t>
              </a:r>
            </a:p>
          </p:txBody>
        </p:sp>
      </p:grpSp>
      <p:grpSp>
        <p:nvGrpSpPr>
          <p:cNvPr id="12619" name="Group 331"/>
          <p:cNvGrpSpPr>
            <a:grpSpLocks/>
          </p:cNvGrpSpPr>
          <p:nvPr/>
        </p:nvGrpSpPr>
        <p:grpSpPr bwMode="auto">
          <a:xfrm>
            <a:off x="7391400" y="304800"/>
            <a:ext cx="1552575" cy="4724400"/>
            <a:chOff x="4032" y="192"/>
            <a:chExt cx="978" cy="2976"/>
          </a:xfrm>
        </p:grpSpPr>
        <p:sp>
          <p:nvSpPr>
            <p:cNvPr id="10331" name="Rectangle 201"/>
            <p:cNvSpPr>
              <a:spLocks noChangeArrowheads="1"/>
            </p:cNvSpPr>
            <p:nvPr/>
          </p:nvSpPr>
          <p:spPr bwMode="auto">
            <a:xfrm>
              <a:off x="4068" y="192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32" name="Text Box 202"/>
            <p:cNvSpPr txBox="1">
              <a:spLocks noChangeArrowheads="1"/>
            </p:cNvSpPr>
            <p:nvPr/>
          </p:nvSpPr>
          <p:spPr bwMode="auto">
            <a:xfrm>
              <a:off x="4032" y="269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</a:t>
              </a:r>
            </a:p>
          </p:txBody>
        </p:sp>
        <p:sp>
          <p:nvSpPr>
            <p:cNvPr id="10333" name="Rectangle 204"/>
            <p:cNvSpPr>
              <a:spLocks noChangeArrowheads="1"/>
            </p:cNvSpPr>
            <p:nvPr/>
          </p:nvSpPr>
          <p:spPr bwMode="auto">
            <a:xfrm>
              <a:off x="4068" y="624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34" name="Text Box 205"/>
            <p:cNvSpPr txBox="1">
              <a:spLocks noChangeArrowheads="1"/>
            </p:cNvSpPr>
            <p:nvPr/>
          </p:nvSpPr>
          <p:spPr bwMode="auto">
            <a:xfrm>
              <a:off x="4032" y="701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4</a:t>
              </a:r>
            </a:p>
          </p:txBody>
        </p:sp>
        <p:sp>
          <p:nvSpPr>
            <p:cNvPr id="10335" name="Rectangle 207"/>
            <p:cNvSpPr>
              <a:spLocks noChangeArrowheads="1"/>
            </p:cNvSpPr>
            <p:nvPr/>
          </p:nvSpPr>
          <p:spPr bwMode="auto">
            <a:xfrm>
              <a:off x="4068" y="1056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36" name="Text Box 208"/>
            <p:cNvSpPr txBox="1">
              <a:spLocks noChangeArrowheads="1"/>
            </p:cNvSpPr>
            <p:nvPr/>
          </p:nvSpPr>
          <p:spPr bwMode="auto">
            <a:xfrm>
              <a:off x="4032" y="1133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7</a:t>
              </a:r>
            </a:p>
          </p:txBody>
        </p:sp>
        <p:sp>
          <p:nvSpPr>
            <p:cNvPr id="10337" name="Rectangle 210"/>
            <p:cNvSpPr>
              <a:spLocks noChangeArrowheads="1"/>
            </p:cNvSpPr>
            <p:nvPr/>
          </p:nvSpPr>
          <p:spPr bwMode="auto">
            <a:xfrm>
              <a:off x="4068" y="1488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38" name="Text Box 211"/>
            <p:cNvSpPr txBox="1">
              <a:spLocks noChangeArrowheads="1"/>
            </p:cNvSpPr>
            <p:nvPr/>
          </p:nvSpPr>
          <p:spPr bwMode="auto">
            <a:xfrm>
              <a:off x="4032" y="1565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10</a:t>
              </a:r>
            </a:p>
          </p:txBody>
        </p:sp>
        <p:sp>
          <p:nvSpPr>
            <p:cNvPr id="10339" name="Rectangle 213"/>
            <p:cNvSpPr>
              <a:spLocks noChangeArrowheads="1"/>
            </p:cNvSpPr>
            <p:nvPr/>
          </p:nvSpPr>
          <p:spPr bwMode="auto">
            <a:xfrm>
              <a:off x="4068" y="2352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0" name="Text Box 214"/>
            <p:cNvSpPr txBox="1">
              <a:spLocks noChangeArrowheads="1"/>
            </p:cNvSpPr>
            <p:nvPr/>
          </p:nvSpPr>
          <p:spPr bwMode="auto">
            <a:xfrm>
              <a:off x="4032" y="2429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16</a:t>
              </a:r>
            </a:p>
          </p:txBody>
        </p:sp>
        <p:sp>
          <p:nvSpPr>
            <p:cNvPr id="10341" name="Rectangle 216"/>
            <p:cNvSpPr>
              <a:spLocks noChangeArrowheads="1"/>
            </p:cNvSpPr>
            <p:nvPr/>
          </p:nvSpPr>
          <p:spPr bwMode="auto">
            <a:xfrm>
              <a:off x="4068" y="2784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2" name="Text Box 217"/>
            <p:cNvSpPr txBox="1">
              <a:spLocks noChangeArrowheads="1"/>
            </p:cNvSpPr>
            <p:nvPr/>
          </p:nvSpPr>
          <p:spPr bwMode="auto">
            <a:xfrm>
              <a:off x="4032" y="2861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19</a:t>
              </a:r>
            </a:p>
          </p:txBody>
        </p:sp>
        <p:sp>
          <p:nvSpPr>
            <p:cNvPr id="10343" name="Rectangle 219"/>
            <p:cNvSpPr>
              <a:spLocks noChangeArrowheads="1"/>
            </p:cNvSpPr>
            <p:nvPr/>
          </p:nvSpPr>
          <p:spPr bwMode="auto">
            <a:xfrm>
              <a:off x="4401" y="192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4" name="Text Box 220"/>
            <p:cNvSpPr txBox="1">
              <a:spLocks noChangeArrowheads="1"/>
            </p:cNvSpPr>
            <p:nvPr/>
          </p:nvSpPr>
          <p:spPr bwMode="auto">
            <a:xfrm>
              <a:off x="4365" y="269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2</a:t>
              </a:r>
            </a:p>
          </p:txBody>
        </p:sp>
        <p:sp>
          <p:nvSpPr>
            <p:cNvPr id="10345" name="Rectangle 222"/>
            <p:cNvSpPr>
              <a:spLocks noChangeArrowheads="1"/>
            </p:cNvSpPr>
            <p:nvPr/>
          </p:nvSpPr>
          <p:spPr bwMode="auto">
            <a:xfrm>
              <a:off x="4401" y="624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6" name="Text Box 223"/>
            <p:cNvSpPr txBox="1">
              <a:spLocks noChangeArrowheads="1"/>
            </p:cNvSpPr>
            <p:nvPr/>
          </p:nvSpPr>
          <p:spPr bwMode="auto">
            <a:xfrm>
              <a:off x="4365" y="701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5</a:t>
              </a:r>
            </a:p>
          </p:txBody>
        </p:sp>
        <p:sp>
          <p:nvSpPr>
            <p:cNvPr id="10347" name="Rectangle 225"/>
            <p:cNvSpPr>
              <a:spLocks noChangeArrowheads="1"/>
            </p:cNvSpPr>
            <p:nvPr/>
          </p:nvSpPr>
          <p:spPr bwMode="auto">
            <a:xfrm>
              <a:off x="4401" y="1056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8" name="Text Box 226"/>
            <p:cNvSpPr txBox="1">
              <a:spLocks noChangeArrowheads="1"/>
            </p:cNvSpPr>
            <p:nvPr/>
          </p:nvSpPr>
          <p:spPr bwMode="auto">
            <a:xfrm>
              <a:off x="4365" y="1133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8</a:t>
              </a:r>
            </a:p>
          </p:txBody>
        </p:sp>
        <p:sp>
          <p:nvSpPr>
            <p:cNvPr id="10349" name="Rectangle 228"/>
            <p:cNvSpPr>
              <a:spLocks noChangeArrowheads="1"/>
            </p:cNvSpPr>
            <p:nvPr/>
          </p:nvSpPr>
          <p:spPr bwMode="auto">
            <a:xfrm>
              <a:off x="4401" y="1488"/>
              <a:ext cx="240" cy="384"/>
            </a:xfrm>
            <a:prstGeom prst="rect">
              <a:avLst/>
            </a:prstGeom>
            <a:solidFill>
              <a:srgbClr val="FF5050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0" name="Text Box 229"/>
            <p:cNvSpPr txBox="1">
              <a:spLocks noChangeArrowheads="1"/>
            </p:cNvSpPr>
            <p:nvPr/>
          </p:nvSpPr>
          <p:spPr bwMode="auto">
            <a:xfrm>
              <a:off x="4365" y="1565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11</a:t>
              </a:r>
            </a:p>
          </p:txBody>
        </p:sp>
        <p:sp>
          <p:nvSpPr>
            <p:cNvPr id="10351" name="Rectangle 231"/>
            <p:cNvSpPr>
              <a:spLocks noChangeArrowheads="1"/>
            </p:cNvSpPr>
            <p:nvPr/>
          </p:nvSpPr>
          <p:spPr bwMode="auto">
            <a:xfrm>
              <a:off x="4068" y="192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2" name="Text Box 232"/>
            <p:cNvSpPr txBox="1">
              <a:spLocks noChangeArrowheads="1"/>
            </p:cNvSpPr>
            <p:nvPr/>
          </p:nvSpPr>
          <p:spPr bwMode="auto">
            <a:xfrm>
              <a:off x="4032" y="199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13</a:t>
              </a:r>
            </a:p>
          </p:txBody>
        </p:sp>
        <p:sp>
          <p:nvSpPr>
            <p:cNvPr id="10353" name="Rectangle 234"/>
            <p:cNvSpPr>
              <a:spLocks noChangeArrowheads="1"/>
            </p:cNvSpPr>
            <p:nvPr/>
          </p:nvSpPr>
          <p:spPr bwMode="auto">
            <a:xfrm>
              <a:off x="4401" y="192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4" name="Text Box 235"/>
            <p:cNvSpPr txBox="1">
              <a:spLocks noChangeArrowheads="1"/>
            </p:cNvSpPr>
            <p:nvPr/>
          </p:nvSpPr>
          <p:spPr bwMode="auto">
            <a:xfrm>
              <a:off x="4365" y="199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14</a:t>
              </a:r>
            </a:p>
          </p:txBody>
        </p:sp>
        <p:sp>
          <p:nvSpPr>
            <p:cNvPr id="10355" name="Rectangle 237"/>
            <p:cNvSpPr>
              <a:spLocks noChangeArrowheads="1"/>
            </p:cNvSpPr>
            <p:nvPr/>
          </p:nvSpPr>
          <p:spPr bwMode="auto">
            <a:xfrm>
              <a:off x="4401" y="2352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6" name="Text Box 238"/>
            <p:cNvSpPr txBox="1">
              <a:spLocks noChangeArrowheads="1"/>
            </p:cNvSpPr>
            <p:nvPr/>
          </p:nvSpPr>
          <p:spPr bwMode="auto">
            <a:xfrm>
              <a:off x="4365" y="2429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17</a:t>
              </a:r>
            </a:p>
          </p:txBody>
        </p:sp>
        <p:sp>
          <p:nvSpPr>
            <p:cNvPr id="10357" name="Rectangle 240"/>
            <p:cNvSpPr>
              <a:spLocks noChangeArrowheads="1"/>
            </p:cNvSpPr>
            <p:nvPr/>
          </p:nvSpPr>
          <p:spPr bwMode="auto">
            <a:xfrm>
              <a:off x="4401" y="2784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8" name="Text Box 241"/>
            <p:cNvSpPr txBox="1">
              <a:spLocks noChangeArrowheads="1"/>
            </p:cNvSpPr>
            <p:nvPr/>
          </p:nvSpPr>
          <p:spPr bwMode="auto">
            <a:xfrm>
              <a:off x="4365" y="2861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20</a:t>
              </a:r>
            </a:p>
          </p:txBody>
        </p:sp>
        <p:sp>
          <p:nvSpPr>
            <p:cNvPr id="10359" name="Rectangle 243"/>
            <p:cNvSpPr>
              <a:spLocks noChangeArrowheads="1"/>
            </p:cNvSpPr>
            <p:nvPr/>
          </p:nvSpPr>
          <p:spPr bwMode="auto">
            <a:xfrm>
              <a:off x="4734" y="192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0" name="Text Box 244"/>
            <p:cNvSpPr txBox="1">
              <a:spLocks noChangeArrowheads="1"/>
            </p:cNvSpPr>
            <p:nvPr/>
          </p:nvSpPr>
          <p:spPr bwMode="auto">
            <a:xfrm>
              <a:off x="4698" y="269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3</a:t>
              </a:r>
            </a:p>
          </p:txBody>
        </p:sp>
        <p:sp>
          <p:nvSpPr>
            <p:cNvPr id="10361" name="Rectangle 246"/>
            <p:cNvSpPr>
              <a:spLocks noChangeArrowheads="1"/>
            </p:cNvSpPr>
            <p:nvPr/>
          </p:nvSpPr>
          <p:spPr bwMode="auto">
            <a:xfrm>
              <a:off x="4734" y="624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2" name="Text Box 247"/>
            <p:cNvSpPr txBox="1">
              <a:spLocks noChangeArrowheads="1"/>
            </p:cNvSpPr>
            <p:nvPr/>
          </p:nvSpPr>
          <p:spPr bwMode="auto">
            <a:xfrm>
              <a:off x="4698" y="701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6</a:t>
              </a:r>
            </a:p>
          </p:txBody>
        </p:sp>
        <p:sp>
          <p:nvSpPr>
            <p:cNvPr id="10363" name="Rectangle 249"/>
            <p:cNvSpPr>
              <a:spLocks noChangeArrowheads="1"/>
            </p:cNvSpPr>
            <p:nvPr/>
          </p:nvSpPr>
          <p:spPr bwMode="auto">
            <a:xfrm>
              <a:off x="4734" y="1056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505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4" name="Text Box 250"/>
            <p:cNvSpPr txBox="1">
              <a:spLocks noChangeArrowheads="1"/>
            </p:cNvSpPr>
            <p:nvPr/>
          </p:nvSpPr>
          <p:spPr bwMode="auto">
            <a:xfrm>
              <a:off x="4698" y="1133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9</a:t>
              </a:r>
            </a:p>
          </p:txBody>
        </p:sp>
        <p:sp>
          <p:nvSpPr>
            <p:cNvPr id="10365" name="Rectangle 252"/>
            <p:cNvSpPr>
              <a:spLocks noChangeArrowheads="1"/>
            </p:cNvSpPr>
            <p:nvPr/>
          </p:nvSpPr>
          <p:spPr bwMode="auto">
            <a:xfrm>
              <a:off x="4734" y="1488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6" name="Text Box 253"/>
            <p:cNvSpPr txBox="1">
              <a:spLocks noChangeArrowheads="1"/>
            </p:cNvSpPr>
            <p:nvPr/>
          </p:nvSpPr>
          <p:spPr bwMode="auto">
            <a:xfrm>
              <a:off x="4698" y="1565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12</a:t>
              </a:r>
            </a:p>
          </p:txBody>
        </p:sp>
        <p:sp>
          <p:nvSpPr>
            <p:cNvPr id="10367" name="Rectangle 255"/>
            <p:cNvSpPr>
              <a:spLocks noChangeArrowheads="1"/>
            </p:cNvSpPr>
            <p:nvPr/>
          </p:nvSpPr>
          <p:spPr bwMode="auto">
            <a:xfrm>
              <a:off x="4734" y="1920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8" name="Text Box 256"/>
            <p:cNvSpPr txBox="1">
              <a:spLocks noChangeArrowheads="1"/>
            </p:cNvSpPr>
            <p:nvPr/>
          </p:nvSpPr>
          <p:spPr bwMode="auto">
            <a:xfrm>
              <a:off x="4698" y="1997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15</a:t>
              </a:r>
            </a:p>
          </p:txBody>
        </p:sp>
        <p:sp>
          <p:nvSpPr>
            <p:cNvPr id="10369" name="Rectangle 258"/>
            <p:cNvSpPr>
              <a:spLocks noChangeArrowheads="1"/>
            </p:cNvSpPr>
            <p:nvPr/>
          </p:nvSpPr>
          <p:spPr bwMode="auto">
            <a:xfrm>
              <a:off x="4734" y="2352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0" name="Text Box 259"/>
            <p:cNvSpPr txBox="1">
              <a:spLocks noChangeArrowheads="1"/>
            </p:cNvSpPr>
            <p:nvPr/>
          </p:nvSpPr>
          <p:spPr bwMode="auto">
            <a:xfrm>
              <a:off x="4698" y="2429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18</a:t>
              </a:r>
            </a:p>
          </p:txBody>
        </p:sp>
        <p:sp>
          <p:nvSpPr>
            <p:cNvPr id="10371" name="Rectangle 261"/>
            <p:cNvSpPr>
              <a:spLocks noChangeArrowheads="1"/>
            </p:cNvSpPr>
            <p:nvPr/>
          </p:nvSpPr>
          <p:spPr bwMode="auto">
            <a:xfrm>
              <a:off x="4734" y="2784"/>
              <a:ext cx="240" cy="384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2" name="Text Box 262"/>
            <p:cNvSpPr txBox="1">
              <a:spLocks noChangeArrowheads="1"/>
            </p:cNvSpPr>
            <p:nvPr/>
          </p:nvSpPr>
          <p:spPr bwMode="auto">
            <a:xfrm>
              <a:off x="4698" y="2861"/>
              <a:ext cx="3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/>
                <a:t>21</a:t>
              </a:r>
            </a:p>
          </p:txBody>
        </p:sp>
      </p:grpSp>
      <p:grpSp>
        <p:nvGrpSpPr>
          <p:cNvPr id="10245" name="Group 263"/>
          <p:cNvGrpSpPr>
            <a:grpSpLocks/>
          </p:cNvGrpSpPr>
          <p:nvPr/>
        </p:nvGrpSpPr>
        <p:grpSpPr bwMode="auto">
          <a:xfrm>
            <a:off x="228600" y="304800"/>
            <a:ext cx="1552575" cy="4724400"/>
            <a:chOff x="438" y="480"/>
            <a:chExt cx="978" cy="2976"/>
          </a:xfrm>
        </p:grpSpPr>
        <p:grpSp>
          <p:nvGrpSpPr>
            <p:cNvPr id="10265" name="Group 264"/>
            <p:cNvGrpSpPr>
              <a:grpSpLocks/>
            </p:cNvGrpSpPr>
            <p:nvPr/>
          </p:nvGrpSpPr>
          <p:grpSpPr bwMode="auto">
            <a:xfrm>
              <a:off x="438" y="480"/>
              <a:ext cx="312" cy="2976"/>
              <a:chOff x="438" y="480"/>
              <a:chExt cx="312" cy="2976"/>
            </a:xfrm>
          </p:grpSpPr>
          <p:grpSp>
            <p:nvGrpSpPr>
              <p:cNvPr id="10310" name="Group 265"/>
              <p:cNvGrpSpPr>
                <a:grpSpLocks/>
              </p:cNvGrpSpPr>
              <p:nvPr/>
            </p:nvGrpSpPr>
            <p:grpSpPr bwMode="auto">
              <a:xfrm>
                <a:off x="438" y="480"/>
                <a:ext cx="312" cy="384"/>
                <a:chOff x="444" y="480"/>
                <a:chExt cx="312" cy="384"/>
              </a:xfrm>
            </p:grpSpPr>
            <p:sp>
              <p:nvSpPr>
                <p:cNvPr id="10329" name="Rectangle 266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30" name="Text Box 267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</a:t>
                  </a:r>
                </a:p>
              </p:txBody>
            </p:sp>
          </p:grpSp>
          <p:grpSp>
            <p:nvGrpSpPr>
              <p:cNvPr id="10311" name="Group 268"/>
              <p:cNvGrpSpPr>
                <a:grpSpLocks/>
              </p:cNvGrpSpPr>
              <p:nvPr/>
            </p:nvGrpSpPr>
            <p:grpSpPr bwMode="auto">
              <a:xfrm>
                <a:off x="438" y="912"/>
                <a:ext cx="312" cy="384"/>
                <a:chOff x="444" y="480"/>
                <a:chExt cx="312" cy="384"/>
              </a:xfrm>
            </p:grpSpPr>
            <p:sp>
              <p:nvSpPr>
                <p:cNvPr id="10327" name="Rectangle 269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solidFill>
                  <a:srgbClr val="FF5050"/>
                </a:solidFill>
                <a:ln w="2857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28" name="Text Box 270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4</a:t>
                  </a:r>
                </a:p>
              </p:txBody>
            </p:sp>
          </p:grpSp>
          <p:grpSp>
            <p:nvGrpSpPr>
              <p:cNvPr id="10312" name="Group 271"/>
              <p:cNvGrpSpPr>
                <a:grpSpLocks/>
              </p:cNvGrpSpPr>
              <p:nvPr/>
            </p:nvGrpSpPr>
            <p:grpSpPr bwMode="auto">
              <a:xfrm>
                <a:off x="438" y="1344"/>
                <a:ext cx="312" cy="384"/>
                <a:chOff x="444" y="480"/>
                <a:chExt cx="312" cy="384"/>
              </a:xfrm>
            </p:grpSpPr>
            <p:sp>
              <p:nvSpPr>
                <p:cNvPr id="10325" name="Rectangle 272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26" name="Text Box 273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7</a:t>
                  </a:r>
                </a:p>
              </p:txBody>
            </p:sp>
          </p:grpSp>
          <p:grpSp>
            <p:nvGrpSpPr>
              <p:cNvPr id="10313" name="Group 274"/>
              <p:cNvGrpSpPr>
                <a:grpSpLocks/>
              </p:cNvGrpSpPr>
              <p:nvPr/>
            </p:nvGrpSpPr>
            <p:grpSpPr bwMode="auto">
              <a:xfrm>
                <a:off x="438" y="1776"/>
                <a:ext cx="312" cy="384"/>
                <a:chOff x="444" y="480"/>
                <a:chExt cx="312" cy="384"/>
              </a:xfrm>
            </p:grpSpPr>
            <p:sp>
              <p:nvSpPr>
                <p:cNvPr id="10323" name="Rectangle 275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24" name="Text Box 276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10</a:t>
                  </a:r>
                </a:p>
              </p:txBody>
            </p:sp>
          </p:grpSp>
          <p:grpSp>
            <p:nvGrpSpPr>
              <p:cNvPr id="10314" name="Group 277"/>
              <p:cNvGrpSpPr>
                <a:grpSpLocks/>
              </p:cNvGrpSpPr>
              <p:nvPr/>
            </p:nvGrpSpPr>
            <p:grpSpPr bwMode="auto">
              <a:xfrm>
                <a:off x="438" y="2208"/>
                <a:ext cx="312" cy="384"/>
                <a:chOff x="444" y="480"/>
                <a:chExt cx="312" cy="384"/>
              </a:xfrm>
            </p:grpSpPr>
            <p:sp>
              <p:nvSpPr>
                <p:cNvPr id="10321" name="Rectangle 278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22" name="Text Box 279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13</a:t>
                  </a:r>
                </a:p>
              </p:txBody>
            </p:sp>
          </p:grpSp>
          <p:grpSp>
            <p:nvGrpSpPr>
              <p:cNvPr id="10315" name="Group 280"/>
              <p:cNvGrpSpPr>
                <a:grpSpLocks/>
              </p:cNvGrpSpPr>
              <p:nvPr/>
            </p:nvGrpSpPr>
            <p:grpSpPr bwMode="auto">
              <a:xfrm>
                <a:off x="438" y="2640"/>
                <a:ext cx="312" cy="384"/>
                <a:chOff x="444" y="480"/>
                <a:chExt cx="312" cy="384"/>
              </a:xfrm>
            </p:grpSpPr>
            <p:sp>
              <p:nvSpPr>
                <p:cNvPr id="10319" name="Rectangle 281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20" name="Text Box 282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16</a:t>
                  </a:r>
                </a:p>
              </p:txBody>
            </p:sp>
          </p:grpSp>
          <p:grpSp>
            <p:nvGrpSpPr>
              <p:cNvPr id="10316" name="Group 283"/>
              <p:cNvGrpSpPr>
                <a:grpSpLocks/>
              </p:cNvGrpSpPr>
              <p:nvPr/>
            </p:nvGrpSpPr>
            <p:grpSpPr bwMode="auto">
              <a:xfrm>
                <a:off x="438" y="3072"/>
                <a:ext cx="312" cy="384"/>
                <a:chOff x="444" y="480"/>
                <a:chExt cx="312" cy="384"/>
              </a:xfrm>
            </p:grpSpPr>
            <p:sp>
              <p:nvSpPr>
                <p:cNvPr id="10317" name="Rectangle 284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chemeClr val="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18" name="Text Box 285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19</a:t>
                  </a:r>
                </a:p>
              </p:txBody>
            </p:sp>
          </p:grpSp>
        </p:grpSp>
        <p:grpSp>
          <p:nvGrpSpPr>
            <p:cNvPr id="10266" name="Group 286"/>
            <p:cNvGrpSpPr>
              <a:grpSpLocks/>
            </p:cNvGrpSpPr>
            <p:nvPr/>
          </p:nvGrpSpPr>
          <p:grpSpPr bwMode="auto">
            <a:xfrm>
              <a:off x="771" y="480"/>
              <a:ext cx="312" cy="2976"/>
              <a:chOff x="438" y="480"/>
              <a:chExt cx="312" cy="2976"/>
            </a:xfrm>
          </p:grpSpPr>
          <p:grpSp>
            <p:nvGrpSpPr>
              <p:cNvPr id="10289" name="Group 287"/>
              <p:cNvGrpSpPr>
                <a:grpSpLocks/>
              </p:cNvGrpSpPr>
              <p:nvPr/>
            </p:nvGrpSpPr>
            <p:grpSpPr bwMode="auto">
              <a:xfrm>
                <a:off x="438" y="480"/>
                <a:ext cx="312" cy="384"/>
                <a:chOff x="444" y="480"/>
                <a:chExt cx="312" cy="384"/>
              </a:xfrm>
            </p:grpSpPr>
            <p:sp>
              <p:nvSpPr>
                <p:cNvPr id="10308" name="Rectangle 288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09" name="Text Box 289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2</a:t>
                  </a:r>
                </a:p>
              </p:txBody>
            </p:sp>
          </p:grpSp>
          <p:grpSp>
            <p:nvGrpSpPr>
              <p:cNvPr id="10290" name="Group 290"/>
              <p:cNvGrpSpPr>
                <a:grpSpLocks/>
              </p:cNvGrpSpPr>
              <p:nvPr/>
            </p:nvGrpSpPr>
            <p:grpSpPr bwMode="auto">
              <a:xfrm>
                <a:off x="438" y="912"/>
                <a:ext cx="312" cy="384"/>
                <a:chOff x="444" y="480"/>
                <a:chExt cx="312" cy="384"/>
              </a:xfrm>
            </p:grpSpPr>
            <p:sp>
              <p:nvSpPr>
                <p:cNvPr id="10306" name="Rectangle 291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07" name="Text Box 292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5</a:t>
                  </a:r>
                </a:p>
              </p:txBody>
            </p:sp>
          </p:grpSp>
          <p:grpSp>
            <p:nvGrpSpPr>
              <p:cNvPr id="10291" name="Group 293"/>
              <p:cNvGrpSpPr>
                <a:grpSpLocks/>
              </p:cNvGrpSpPr>
              <p:nvPr/>
            </p:nvGrpSpPr>
            <p:grpSpPr bwMode="auto">
              <a:xfrm>
                <a:off x="438" y="1344"/>
                <a:ext cx="312" cy="384"/>
                <a:chOff x="444" y="480"/>
                <a:chExt cx="312" cy="384"/>
              </a:xfrm>
            </p:grpSpPr>
            <p:sp>
              <p:nvSpPr>
                <p:cNvPr id="10304" name="Rectangle 294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05" name="Text Box 295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8</a:t>
                  </a:r>
                </a:p>
              </p:txBody>
            </p:sp>
          </p:grpSp>
          <p:grpSp>
            <p:nvGrpSpPr>
              <p:cNvPr id="10292" name="Group 296"/>
              <p:cNvGrpSpPr>
                <a:grpSpLocks/>
              </p:cNvGrpSpPr>
              <p:nvPr/>
            </p:nvGrpSpPr>
            <p:grpSpPr bwMode="auto">
              <a:xfrm>
                <a:off x="438" y="1776"/>
                <a:ext cx="312" cy="384"/>
                <a:chOff x="444" y="480"/>
                <a:chExt cx="312" cy="384"/>
              </a:xfrm>
            </p:grpSpPr>
            <p:sp>
              <p:nvSpPr>
                <p:cNvPr id="10302" name="Rectangle 297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03" name="Text Box 298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11</a:t>
                  </a:r>
                </a:p>
              </p:txBody>
            </p:sp>
          </p:grpSp>
          <p:grpSp>
            <p:nvGrpSpPr>
              <p:cNvPr id="10293" name="Group 299"/>
              <p:cNvGrpSpPr>
                <a:grpSpLocks/>
              </p:cNvGrpSpPr>
              <p:nvPr/>
            </p:nvGrpSpPr>
            <p:grpSpPr bwMode="auto">
              <a:xfrm>
                <a:off x="438" y="2208"/>
                <a:ext cx="312" cy="384"/>
                <a:chOff x="444" y="480"/>
                <a:chExt cx="312" cy="384"/>
              </a:xfrm>
            </p:grpSpPr>
            <p:sp>
              <p:nvSpPr>
                <p:cNvPr id="10300" name="Rectangle 300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301" name="Text Box 301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14</a:t>
                  </a:r>
                </a:p>
              </p:txBody>
            </p:sp>
          </p:grpSp>
          <p:grpSp>
            <p:nvGrpSpPr>
              <p:cNvPr id="10294" name="Group 302"/>
              <p:cNvGrpSpPr>
                <a:grpSpLocks/>
              </p:cNvGrpSpPr>
              <p:nvPr/>
            </p:nvGrpSpPr>
            <p:grpSpPr bwMode="auto">
              <a:xfrm>
                <a:off x="438" y="2640"/>
                <a:ext cx="312" cy="384"/>
                <a:chOff x="444" y="480"/>
                <a:chExt cx="312" cy="384"/>
              </a:xfrm>
            </p:grpSpPr>
            <p:sp>
              <p:nvSpPr>
                <p:cNvPr id="10298" name="Rectangle 303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99" name="Text Box 304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17</a:t>
                  </a:r>
                </a:p>
              </p:txBody>
            </p:sp>
          </p:grpSp>
          <p:grpSp>
            <p:nvGrpSpPr>
              <p:cNvPr id="10295" name="Group 305"/>
              <p:cNvGrpSpPr>
                <a:grpSpLocks/>
              </p:cNvGrpSpPr>
              <p:nvPr/>
            </p:nvGrpSpPr>
            <p:grpSpPr bwMode="auto">
              <a:xfrm>
                <a:off x="438" y="3072"/>
                <a:ext cx="312" cy="384"/>
                <a:chOff x="444" y="480"/>
                <a:chExt cx="312" cy="384"/>
              </a:xfrm>
            </p:grpSpPr>
            <p:sp>
              <p:nvSpPr>
                <p:cNvPr id="10296" name="Rectangle 306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97" name="Text Box 307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20</a:t>
                  </a:r>
                </a:p>
              </p:txBody>
            </p:sp>
          </p:grpSp>
        </p:grpSp>
        <p:grpSp>
          <p:nvGrpSpPr>
            <p:cNvPr id="10267" name="Group 308"/>
            <p:cNvGrpSpPr>
              <a:grpSpLocks/>
            </p:cNvGrpSpPr>
            <p:nvPr/>
          </p:nvGrpSpPr>
          <p:grpSpPr bwMode="auto">
            <a:xfrm>
              <a:off x="1104" y="480"/>
              <a:ext cx="312" cy="2976"/>
              <a:chOff x="438" y="480"/>
              <a:chExt cx="312" cy="2976"/>
            </a:xfrm>
          </p:grpSpPr>
          <p:grpSp>
            <p:nvGrpSpPr>
              <p:cNvPr id="10268" name="Group 309"/>
              <p:cNvGrpSpPr>
                <a:grpSpLocks/>
              </p:cNvGrpSpPr>
              <p:nvPr/>
            </p:nvGrpSpPr>
            <p:grpSpPr bwMode="auto">
              <a:xfrm>
                <a:off x="438" y="480"/>
                <a:ext cx="312" cy="384"/>
                <a:chOff x="444" y="480"/>
                <a:chExt cx="312" cy="384"/>
              </a:xfrm>
            </p:grpSpPr>
            <p:sp>
              <p:nvSpPr>
                <p:cNvPr id="10287" name="Rectangle 310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88" name="Text Box 311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3</a:t>
                  </a:r>
                </a:p>
              </p:txBody>
            </p:sp>
          </p:grpSp>
          <p:grpSp>
            <p:nvGrpSpPr>
              <p:cNvPr id="10269" name="Group 312"/>
              <p:cNvGrpSpPr>
                <a:grpSpLocks/>
              </p:cNvGrpSpPr>
              <p:nvPr/>
            </p:nvGrpSpPr>
            <p:grpSpPr bwMode="auto">
              <a:xfrm>
                <a:off x="438" y="912"/>
                <a:ext cx="312" cy="384"/>
                <a:chOff x="444" y="480"/>
                <a:chExt cx="312" cy="384"/>
              </a:xfrm>
            </p:grpSpPr>
            <p:sp>
              <p:nvSpPr>
                <p:cNvPr id="10285" name="Rectangle 313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86" name="Text Box 314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6</a:t>
                  </a:r>
                </a:p>
              </p:txBody>
            </p:sp>
          </p:grpSp>
          <p:grpSp>
            <p:nvGrpSpPr>
              <p:cNvPr id="10270" name="Group 315"/>
              <p:cNvGrpSpPr>
                <a:grpSpLocks/>
              </p:cNvGrpSpPr>
              <p:nvPr/>
            </p:nvGrpSpPr>
            <p:grpSpPr bwMode="auto">
              <a:xfrm>
                <a:off x="438" y="1344"/>
                <a:ext cx="312" cy="384"/>
                <a:chOff x="444" y="480"/>
                <a:chExt cx="312" cy="384"/>
              </a:xfrm>
            </p:grpSpPr>
            <p:sp>
              <p:nvSpPr>
                <p:cNvPr id="10283" name="Rectangle 316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84" name="Text Box 317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9</a:t>
                  </a:r>
                </a:p>
              </p:txBody>
            </p:sp>
          </p:grpSp>
          <p:grpSp>
            <p:nvGrpSpPr>
              <p:cNvPr id="10271" name="Group 318"/>
              <p:cNvGrpSpPr>
                <a:grpSpLocks/>
              </p:cNvGrpSpPr>
              <p:nvPr/>
            </p:nvGrpSpPr>
            <p:grpSpPr bwMode="auto">
              <a:xfrm>
                <a:off x="438" y="1776"/>
                <a:ext cx="312" cy="384"/>
                <a:chOff x="444" y="480"/>
                <a:chExt cx="312" cy="384"/>
              </a:xfrm>
            </p:grpSpPr>
            <p:sp>
              <p:nvSpPr>
                <p:cNvPr id="10281" name="Rectangle 319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82" name="Text Box 320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12</a:t>
                  </a:r>
                </a:p>
              </p:txBody>
            </p:sp>
          </p:grpSp>
          <p:grpSp>
            <p:nvGrpSpPr>
              <p:cNvPr id="10272" name="Group 321"/>
              <p:cNvGrpSpPr>
                <a:grpSpLocks/>
              </p:cNvGrpSpPr>
              <p:nvPr/>
            </p:nvGrpSpPr>
            <p:grpSpPr bwMode="auto">
              <a:xfrm>
                <a:off x="438" y="2208"/>
                <a:ext cx="312" cy="384"/>
                <a:chOff x="444" y="480"/>
                <a:chExt cx="312" cy="384"/>
              </a:xfrm>
            </p:grpSpPr>
            <p:sp>
              <p:nvSpPr>
                <p:cNvPr id="10279" name="Rectangle 322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80" name="Text Box 323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15</a:t>
                  </a:r>
                </a:p>
              </p:txBody>
            </p:sp>
          </p:grpSp>
          <p:grpSp>
            <p:nvGrpSpPr>
              <p:cNvPr id="10273" name="Group 324"/>
              <p:cNvGrpSpPr>
                <a:grpSpLocks/>
              </p:cNvGrpSpPr>
              <p:nvPr/>
            </p:nvGrpSpPr>
            <p:grpSpPr bwMode="auto">
              <a:xfrm>
                <a:off x="438" y="2640"/>
                <a:ext cx="312" cy="384"/>
                <a:chOff x="444" y="480"/>
                <a:chExt cx="312" cy="384"/>
              </a:xfrm>
            </p:grpSpPr>
            <p:sp>
              <p:nvSpPr>
                <p:cNvPr id="10277" name="Rectangle 325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78" name="Text Box 326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18</a:t>
                  </a:r>
                </a:p>
              </p:txBody>
            </p:sp>
          </p:grpSp>
          <p:grpSp>
            <p:nvGrpSpPr>
              <p:cNvPr id="10274" name="Group 327"/>
              <p:cNvGrpSpPr>
                <a:grpSpLocks/>
              </p:cNvGrpSpPr>
              <p:nvPr/>
            </p:nvGrpSpPr>
            <p:grpSpPr bwMode="auto">
              <a:xfrm>
                <a:off x="438" y="3072"/>
                <a:ext cx="312" cy="384"/>
                <a:chOff x="444" y="480"/>
                <a:chExt cx="312" cy="384"/>
              </a:xfrm>
            </p:grpSpPr>
            <p:sp>
              <p:nvSpPr>
                <p:cNvPr id="10275" name="Rectangle 328"/>
                <p:cNvSpPr>
                  <a:spLocks noChangeArrowheads="1"/>
                </p:cNvSpPr>
                <p:nvPr/>
              </p:nvSpPr>
              <p:spPr bwMode="auto">
                <a:xfrm>
                  <a:off x="480" y="480"/>
                  <a:ext cx="240" cy="384"/>
                </a:xfrm>
                <a:prstGeom prst="rect">
                  <a:avLst/>
                </a:prstGeom>
                <a:noFill/>
                <a:ln w="28575">
                  <a:solidFill>
                    <a:srgbClr val="FF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76" name="Text Box 329"/>
                <p:cNvSpPr txBox="1">
                  <a:spLocks noChangeArrowheads="1"/>
                </p:cNvSpPr>
                <p:nvPr/>
              </p:nvSpPr>
              <p:spPr bwMode="auto">
                <a:xfrm>
                  <a:off x="444" y="557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21</a:t>
                  </a:r>
                </a:p>
              </p:txBody>
            </p:sp>
          </p:grpSp>
        </p:grpSp>
      </p:grpSp>
      <p:sp>
        <p:nvSpPr>
          <p:cNvPr id="12625" name="Text Box 337"/>
          <p:cNvSpPr txBox="1">
            <a:spLocks noChangeArrowheads="1"/>
          </p:cNvSpPr>
          <p:nvPr/>
        </p:nvSpPr>
        <p:spPr bwMode="auto">
          <a:xfrm>
            <a:off x="2743200" y="5943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Input</a:t>
            </a:r>
          </a:p>
        </p:txBody>
      </p:sp>
      <p:sp>
        <p:nvSpPr>
          <p:cNvPr id="10247" name="Text Box 338"/>
          <p:cNvSpPr txBox="1">
            <a:spLocks noChangeArrowheads="1"/>
          </p:cNvSpPr>
          <p:nvPr/>
        </p:nvSpPr>
        <p:spPr bwMode="auto">
          <a:xfrm>
            <a:off x="228600" y="5562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{1, 2, …, 21}</a:t>
            </a:r>
          </a:p>
        </p:txBody>
      </p:sp>
      <p:sp>
        <p:nvSpPr>
          <p:cNvPr id="12628" name="Text Box 340"/>
          <p:cNvSpPr txBox="1">
            <a:spLocks noChangeArrowheads="1"/>
          </p:cNvSpPr>
          <p:nvPr/>
        </p:nvSpPr>
        <p:spPr bwMode="auto">
          <a:xfrm>
            <a:off x="2743200" y="5257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</a:rPr>
              <a:t>Output</a:t>
            </a:r>
          </a:p>
        </p:txBody>
      </p:sp>
      <p:sp>
        <p:nvSpPr>
          <p:cNvPr id="12629" name="Text Box 341"/>
          <p:cNvSpPr txBox="1">
            <a:spLocks noChangeArrowheads="1"/>
          </p:cNvSpPr>
          <p:nvPr/>
        </p:nvSpPr>
        <p:spPr bwMode="auto">
          <a:xfrm>
            <a:off x="2590800" y="5562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</a:rPr>
              <a:t>{8, 9, …14}</a:t>
            </a:r>
          </a:p>
        </p:txBody>
      </p:sp>
      <p:grpSp>
        <p:nvGrpSpPr>
          <p:cNvPr id="12631" name="Group 343"/>
          <p:cNvGrpSpPr>
            <a:grpSpLocks/>
          </p:cNvGrpSpPr>
          <p:nvPr/>
        </p:nvGrpSpPr>
        <p:grpSpPr bwMode="auto">
          <a:xfrm>
            <a:off x="1981200" y="990600"/>
            <a:ext cx="533400" cy="3616325"/>
            <a:chOff x="1248" y="672"/>
            <a:chExt cx="336" cy="2278"/>
          </a:xfrm>
        </p:grpSpPr>
        <p:sp>
          <p:nvSpPr>
            <p:cNvPr id="10263" name="AutoShape 332"/>
            <p:cNvSpPr>
              <a:spLocks noChangeArrowheads="1"/>
            </p:cNvSpPr>
            <p:nvPr/>
          </p:nvSpPr>
          <p:spPr bwMode="auto">
            <a:xfrm>
              <a:off x="1248" y="672"/>
              <a:ext cx="336" cy="240"/>
            </a:xfrm>
            <a:prstGeom prst="rightArrow">
              <a:avLst>
                <a:gd name="adj1" fmla="val 50000"/>
                <a:gd name="adj2" fmla="val 35000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4" name="Text Box 342"/>
            <p:cNvSpPr txBox="1">
              <a:spLocks noChangeArrowheads="1"/>
            </p:cNvSpPr>
            <p:nvPr/>
          </p:nvSpPr>
          <p:spPr bwMode="auto">
            <a:xfrm rot="-5400000">
              <a:off x="446" y="1863"/>
              <a:ext cx="194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accent2"/>
                  </a:solidFill>
                </a:rPr>
                <a:t>Output = 7 + Row Number</a:t>
              </a:r>
            </a:p>
          </p:txBody>
        </p:sp>
      </p:grpSp>
      <p:grpSp>
        <p:nvGrpSpPr>
          <p:cNvPr id="12632" name="Group 344"/>
          <p:cNvGrpSpPr>
            <a:grpSpLocks/>
          </p:cNvGrpSpPr>
          <p:nvPr/>
        </p:nvGrpSpPr>
        <p:grpSpPr bwMode="auto">
          <a:xfrm>
            <a:off x="4343400" y="990600"/>
            <a:ext cx="533400" cy="3616325"/>
            <a:chOff x="1248" y="672"/>
            <a:chExt cx="336" cy="2278"/>
          </a:xfrm>
        </p:grpSpPr>
        <p:sp>
          <p:nvSpPr>
            <p:cNvPr id="10261" name="AutoShape 345"/>
            <p:cNvSpPr>
              <a:spLocks noChangeArrowheads="1"/>
            </p:cNvSpPr>
            <p:nvPr/>
          </p:nvSpPr>
          <p:spPr bwMode="auto">
            <a:xfrm>
              <a:off x="1248" y="672"/>
              <a:ext cx="336" cy="240"/>
            </a:xfrm>
            <a:prstGeom prst="rightArrow">
              <a:avLst>
                <a:gd name="adj1" fmla="val 50000"/>
                <a:gd name="adj2" fmla="val 35000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2" name="Text Box 346"/>
            <p:cNvSpPr txBox="1">
              <a:spLocks noChangeArrowheads="1"/>
            </p:cNvSpPr>
            <p:nvPr/>
          </p:nvSpPr>
          <p:spPr bwMode="auto">
            <a:xfrm rot="-5400000">
              <a:off x="446" y="1863"/>
              <a:ext cx="194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accent2"/>
                  </a:solidFill>
                </a:rPr>
                <a:t>Output = 7 + Row Number</a:t>
              </a:r>
            </a:p>
          </p:txBody>
        </p:sp>
      </p:grpSp>
      <p:grpSp>
        <p:nvGrpSpPr>
          <p:cNvPr id="12635" name="Group 347"/>
          <p:cNvGrpSpPr>
            <a:grpSpLocks/>
          </p:cNvGrpSpPr>
          <p:nvPr/>
        </p:nvGrpSpPr>
        <p:grpSpPr bwMode="auto">
          <a:xfrm>
            <a:off x="6705600" y="990600"/>
            <a:ext cx="533400" cy="3616325"/>
            <a:chOff x="1248" y="672"/>
            <a:chExt cx="336" cy="2278"/>
          </a:xfrm>
        </p:grpSpPr>
        <p:sp>
          <p:nvSpPr>
            <p:cNvPr id="10259" name="AutoShape 348"/>
            <p:cNvSpPr>
              <a:spLocks noChangeArrowheads="1"/>
            </p:cNvSpPr>
            <p:nvPr/>
          </p:nvSpPr>
          <p:spPr bwMode="auto">
            <a:xfrm>
              <a:off x="1248" y="672"/>
              <a:ext cx="336" cy="240"/>
            </a:xfrm>
            <a:prstGeom prst="rightArrow">
              <a:avLst>
                <a:gd name="adj1" fmla="val 50000"/>
                <a:gd name="adj2" fmla="val 35000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0" name="Text Box 349"/>
            <p:cNvSpPr txBox="1">
              <a:spLocks noChangeArrowheads="1"/>
            </p:cNvSpPr>
            <p:nvPr/>
          </p:nvSpPr>
          <p:spPr bwMode="auto">
            <a:xfrm rot="-5400000">
              <a:off x="446" y="1863"/>
              <a:ext cx="194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chemeClr val="accent2"/>
                  </a:solidFill>
                </a:rPr>
                <a:t>Output = 7 + Row Number</a:t>
              </a:r>
            </a:p>
          </p:txBody>
        </p:sp>
      </p:grpSp>
      <p:sp>
        <p:nvSpPr>
          <p:cNvPr id="12639" name="Text Box 351"/>
          <p:cNvSpPr txBox="1">
            <a:spLocks noChangeArrowheads="1"/>
          </p:cNvSpPr>
          <p:nvPr/>
        </p:nvSpPr>
        <p:spPr bwMode="auto">
          <a:xfrm>
            <a:off x="5029200" y="5943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Input</a:t>
            </a:r>
          </a:p>
        </p:txBody>
      </p:sp>
      <p:sp>
        <p:nvSpPr>
          <p:cNvPr id="12640" name="Text Box 352"/>
          <p:cNvSpPr txBox="1">
            <a:spLocks noChangeArrowheads="1"/>
          </p:cNvSpPr>
          <p:nvPr/>
        </p:nvSpPr>
        <p:spPr bwMode="auto">
          <a:xfrm>
            <a:off x="5029200" y="5257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</a:rPr>
              <a:t>Output</a:t>
            </a:r>
          </a:p>
        </p:txBody>
      </p:sp>
      <p:sp>
        <p:nvSpPr>
          <p:cNvPr id="12641" name="Text Box 353"/>
          <p:cNvSpPr txBox="1">
            <a:spLocks noChangeArrowheads="1"/>
          </p:cNvSpPr>
          <p:nvPr/>
        </p:nvSpPr>
        <p:spPr bwMode="auto">
          <a:xfrm>
            <a:off x="4876800" y="5562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</a:rPr>
              <a:t>{10, 11, 12}</a:t>
            </a:r>
          </a:p>
        </p:txBody>
      </p:sp>
      <p:sp>
        <p:nvSpPr>
          <p:cNvPr id="12642" name="Text Box 354"/>
          <p:cNvSpPr txBox="1">
            <a:spLocks noChangeArrowheads="1"/>
          </p:cNvSpPr>
          <p:nvPr/>
        </p:nvSpPr>
        <p:spPr bwMode="auto">
          <a:xfrm>
            <a:off x="7162800" y="59436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Final Position</a:t>
            </a:r>
          </a:p>
        </p:txBody>
      </p:sp>
      <p:sp>
        <p:nvSpPr>
          <p:cNvPr id="12643" name="Text Box 355"/>
          <p:cNvSpPr txBox="1">
            <a:spLocks noChangeArrowheads="1"/>
          </p:cNvSpPr>
          <p:nvPr/>
        </p:nvSpPr>
        <p:spPr bwMode="auto">
          <a:xfrm>
            <a:off x="7391400" y="5257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</a:rPr>
              <a:t>Output</a:t>
            </a:r>
          </a:p>
        </p:txBody>
      </p:sp>
      <p:sp>
        <p:nvSpPr>
          <p:cNvPr id="12644" name="Text Box 356"/>
          <p:cNvSpPr txBox="1">
            <a:spLocks noChangeArrowheads="1"/>
          </p:cNvSpPr>
          <p:nvPr/>
        </p:nvSpPr>
        <p:spPr bwMode="auto">
          <a:xfrm>
            <a:off x="7239000" y="5562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</a:rPr>
              <a:t>{11}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25" grpId="0"/>
      <p:bldP spid="12628" grpId="0"/>
      <p:bldP spid="12629" grpId="0"/>
      <p:bldP spid="12639" grpId="0"/>
      <p:bldP spid="12640" grpId="0"/>
      <p:bldP spid="12641" grpId="0"/>
      <p:bldP spid="12642" grpId="0"/>
      <p:bldP spid="12643" grpId="0"/>
      <p:bldP spid="1264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503</Words>
  <Application>Microsoft Office PowerPoint</Application>
  <PresentationFormat>On-screen Show (4:3)</PresentationFormat>
  <Paragraphs>347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Default Design</vt:lpstr>
      <vt:lpstr>Card Tricks and Mathematics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and Card Tricks</dc:title>
  <dc:creator>Crawford</dc:creator>
  <cp:lastModifiedBy>Catherine Crawford</cp:lastModifiedBy>
  <cp:revision>29</cp:revision>
  <dcterms:created xsi:type="dcterms:W3CDTF">2010-01-27T20:17:05Z</dcterms:created>
  <dcterms:modified xsi:type="dcterms:W3CDTF">2013-11-22T22:50:59Z</dcterms:modified>
</cp:coreProperties>
</file>